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31"/>
  </p:handoutMasterIdLst>
  <p:sldIdLst>
    <p:sldId id="256" r:id="rId2"/>
    <p:sldId id="257" r:id="rId3"/>
    <p:sldId id="258" r:id="rId4"/>
    <p:sldId id="260" r:id="rId5"/>
    <p:sldId id="259" r:id="rId6"/>
    <p:sldId id="261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30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C9FE6-0D71-4547-BC00-7E1FCF50AC41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4FAEF-D974-4905-9644-E7CE4F9C57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203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2:18.8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B573E11-F545-4BC3-B87D-C79DB73B7E22}" emma:medium="tactile" emma:mode="ink">
          <msink:context xmlns:msink="http://schemas.microsoft.com/ink/2010/main" type="inkDrawing" rotatedBoundingBox="725,3380 17664,3472 17662,3851 723,3759" shapeName="Other"/>
        </emma:interpretation>
      </emma:emma>
    </inkml:annotationXML>
    <inkml:trace contextRef="#ctx0" brushRef="#br0">0 316 5,'0'0'12,"0"0"-3,0 0-1,0 0-2,0 0 0,23-12-2,-23 12 0,22 7-1,-22-7 0,32 12-1,-15-3 1,6-3 1,3-4 0,7 3 1,-2-6 2,14 4 0,-3-6-1,14 4 0,-2-8 0,12 9-2,-2-4 1,13 2-2,1-3-1,8 0 1,4-4-1,4 1 0,5-2 0,4-1 1,1-3-1,6 0 0,-2-2 0,12 4 0,2-8 0,10 3 0,-5-4 0,9 1 1,-2 1-2,7 3 1,-5-3-1,3 3 1,-3-2-1,1 8 1,1-4-2,1 5 1,-4-2 0,5 2-1,-1 0 1,2 0 0,-4 0-1,3 2 0,-3 0 1,-1 0 0,1-6 1,3 6-1,-6 2 0,3-1 0,1-1 0,1 5 0,5-4-1,-1 6 1,3 2 0,4-3 0,3-1 0,2 4 0,1-1 0,6 1 0,-2-1-1,7-1 0,2 0 1,4 3-1,-1 0 0,-2 2 1,6-3-1,0 1 1,1 0-1,8 0 1,3 2-1,2 2 1,-1-4-1,8 0 1,3 4-1,4-2 1,1 1-1,0-1 0,1 4 1,-1-1-1,4 0 1,0 3-2,1-3 2,-1 0-1,0-1 1,0 5-1,8-9 0,3 5 0,-1 1 0,6-1-1,-1 1 1,6-3 0,3 3 0,4-4-1,-6 5 1,6-7-1,-2-2 1,0 3 0,-7-3 0,-2 4 1,-9-3-1,-9 1 1,-5 0-1,-11 2 1,-8 1-1,-6-1 1,-13 2-1,-8-2 0,-9-4 1,-8 4-1,-14-1 1,-10-3-1,-15-3 1,-17 0-2,-13-3 1,-20-6-3,-10 7-4,-28-26-19,6 9-8,-24-22 0,5-1-2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0:05.27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4841 253 5,'0'0'12,"-15"21"-2,6-3 0,-2-3 0,4 4-1,-8 2-1,6 3-1,-10-1 0,7 3 0,-11-4-1,9 6-1,-12-5-1,5 4 0,-5-6-1,4 5 0,-6-7-1,5 5 0,-7-5-1,6 7 0,-2-7 1,2 2-1,-6-2 0,-3-1 0,3-1 0,-4-1 0,-5-3-1,1 0 2,-4-1-2,2-2 0,-3-1 1,6 3 0,-8-2-1,7 1 1,-4-3 0,-2 3-1,-3-3 1,-3 3 0,-4 3-1,-2 1 1,-3-1 1,0 2-3,-4-1 3,4 3-2,0-3 2,5 1-2,2-1 2,-2-6-3,2-4 1,1 4 1,2-4 0,-1 2-1,-2-2 0,-6 2 1,-3-3-1,-1 1 0,-8 2 1,2-6 0,-3 1-1,0-4 0,-3 1 0,5-3 1,1 1-1,0-8 0,2 1 0,0 1 0,0-3 0,-2 2 2,0-4-2,-2 2 1,-1 0-1,3 0 1,-1-2-2,-3 2 2,3-4-2,-1 0 0,4-3 0,1-1 2,4-5-2,6-1 1,3 2 0,1-4 1,2 1-1,4-3-1,0 2 2,3-3-1,2 0 0,4 0 0,2-5 0,3-1 0,2 1 1,1 1-1,2 0 0,0 1 0,-1 3 0,0-1 0,0 5 0,0 2 0,1 1 0,1 2 0,1-1 0,1 4 0,2-2 0,2 6 0,-2-3 0,2 3 0,0-1 0,2 2 0,-1 1 0,-1 2 0,19 11 1,-26-15 0,26 15-1,-19-13 0,19 13 0,0 0 0,-18-15 0,18 15 0,0 0-1,0 0 1,-15-12 0,15 12 0,0 0 1,-18 1-1,18-1 0,0 0 0,-17 4 0,17-4 0,0 0 0,-18 5 0,18-5 1,0 0-1,-12 21 0,12-21 0,-5 24 1,2-7-1,-1 3 0,2 4 0,-1 0 0,1 5 0,0 1 0,2 1 1,2 0-1,-2 2 0,2 4 1,0-1-1,-2 2 0,-2 2 0,0-2 0,-3 4 1,-2-1-2,-2-3 1,-1-5 0,-2 0 1,-2-5-1,0-2 0,-2-7 0,4 0 1,12-19 0,-21 26-1,21-26 0,0 0 1,-17 9-1,17-9 0,0 0 0,-4-26 0,4 26 1,0-33-1,0 12 0,2-2-1,0-3 1,-1-1 0,3-6 0,-1 3 0,1 1 0,1-2 0,-1 0 0,-1 1 0,-1-1 1,0 5-1,-1 3 0,1-4 0,-2 1 0,0 1 0,2 1 0,-4-4 0,2 4 0,0-4 0,2 1 0,-2 4 0,1 1 0,-1-3 0,2 6 0,2 2 0,-4 17 0,7-26 0,-7 26 0,8-17 0,-8 17 0,0 0-1,18-12 1,-18 12 1,17-6-1,-17 6-1,23 2 1,-23-2 0,29 2 0,-8 0 0,-5-2 0,5 5 0,1-3 0,3 1 0,4 2 1,3-3-1,1 0 0,3-1-1,8 3 1,-1-4 0,3 2 0,-1-1 0,-2-2 0,1 4-1,-1 2 2,3-1-1,1 1 0,0 2 0,0-4 0,1 3 0,1-1 0,-2-4 1,0 3-1,-2-1 0,-3 3 0,-2-6 0,-3 0 0,-3 0 0,-1 0 0,-1-2 0,-6 2 0,-2 0 0,-5-4 0,-3 6-1,-16-2 1,24 0 0,-24 0 0,0 0 1,0 0-1,0 0 0,0 0 0,0 0 1,0 0-2,0 0 1,11 21-2,-11-21-5,0 0-17,9 17-6,-9-17-2,0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0:16.352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2A23CAF-B293-4208-93A4-EBFE7D3AAE0D}" emma:medium="tactile" emma:mode="ink">
          <msink:context xmlns:msink="http://schemas.microsoft.com/ink/2010/main" type="writingRegion" rotatedBoundingBox="6342,3586 8387,13061 1407,14567 -636,5093"/>
        </emma:interpretation>
      </emma:emma>
    </inkml:annotationXML>
    <inkml:traceGroup>
      <inkml:annotationXML>
        <emma:emma xmlns:emma="http://www.w3.org/2003/04/emma" version="1.0">
          <emma:interpretation id="{1DDAA660-4697-4A35-BB95-B4ECD35DD1E9}" emma:medium="tactile" emma:mode="ink">
            <msink:context xmlns:msink="http://schemas.microsoft.com/ink/2010/main" type="paragraph" rotatedBoundingBox="6702,4002 7547,12190 3397,12618 2552,44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2F7F12-B8C3-49C2-B8CE-EF5D894A6645}" emma:medium="tactile" emma:mode="ink">
              <msink:context xmlns:msink="http://schemas.microsoft.com/ink/2010/main" type="inkBullet" rotatedBoundingBox="5682,4108 5874,5964 3164,6244 2972,4387"/>
            </emma:interpretation>
            <emma:one-of disjunction-type="recognition" id="oneOf0">
              <emma:interpretation id="interp0" emma:lang="pl-PL" emma:confidence="0">
                <emma:literal>→</emma:literal>
              </emma:interpretation>
            </emma:one-of>
          </emma:emma>
        </inkml:annotationXML>
        <inkml:trace contextRef="#ctx0" brushRef="#br0">0 403 16,'3'-16'15,"-1"-3"-2,0-3-3,10 3 0,-2-7-4,13 7 1,-2-9-3,12 5 3,2-6-2,13 3-1,-1-5 1,9 6-2,3-2 1,7 2-1,2 3-1,9 3-1,-4 5 0,2 9 0,-2 5 0,-5 5-1,-7 7 0,-7 9 1,-11 3-1,-10 6 0,-12 3 0,-5-1 1,-9 0-1,-4-3 1,-1-3-1,-2-5 1,0-21-1,2 24 1,-2-24-1,17 4 1,-17-4-1,33-14 1,-9 0-1,6 2 1,5-4-1,7 1 0,1-1 0,6 4-1,5-2 1,2 2 0,4 7 0,8 1 0,7 2 0,2 6 0,6 5 0,-1 6 0,-2 4 0,-2 9 1,-8 1 1,-7 11-1,-18 5 2,-10 2-3,-14 2 2,-11-1-1,-10 1 1,-7-4-2,-7-4 0,-1-8-1,1-7 1,0-3 0,1-8 0,13-15 1,0 0-1,0 0 0,23 2 0,0-11 0,5-1 0,5-2 0,10 1 0,4 8 0,0 3 0,4 9 0,1 10 0,-2 7 0,-3 8-1,-7 11 1,-7 9-1,-12 7 1,-5 4-1,-16 5 1,-9-1-1,-6-1 1,-8 3 1,-1-7-1,-6-5 1,-1-6 0,-2-9 0,1-4-1,8-8 1,1-2 0,6-11-1,1-5 0,16-14 0,-9 19 0,9-19 0,20 2 0,-5-2-2,1-6-3,8 13-11,-5-7-10,1 4-3,-20-4 0,24 22 0</inkml:trace>
      </inkml:traceGroup>
      <inkml:traceGroup>
        <inkml:annotationXML>
          <emma:emma xmlns:emma="http://www.w3.org/2003/04/emma" version="1.0">
            <emma:interpretation id="{FB6D35ED-A738-40B1-901D-A694ECE9E418}" emma:medium="tactile" emma:mode="ink">
              <msink:context xmlns:msink="http://schemas.microsoft.com/ink/2010/main" type="line" rotatedBoundingBox="6943,6332 7413,10885 4011,11236 3541,6684"/>
            </emma:interpretation>
          </emma:emma>
        </inkml:annotationXML>
        <inkml:traceGroup>
          <inkml:annotationXML>
            <emma:emma xmlns:emma="http://www.w3.org/2003/04/emma" version="1.0">
              <emma:interpretation id="{98F2C6BA-3C57-40E6-85DD-01158EAC29A2}" emma:medium="tactile" emma:mode="ink">
                <msink:context xmlns:msink="http://schemas.microsoft.com/ink/2010/main" type="inkWord" rotatedBoundingBox="6943,6332 6991,6799 5278,6975 5230,6509"/>
              </emma:interpretation>
              <emma:one-of disjunction-type="recognition" id="oneOf1">
                <emma:interpretation id="interp1" emma:lang="pl-PL" emma:confidence="0">
                  <emma:literal>i</emma:literal>
                </emma:interpretation>
                <emma:interpretation id="interp2" emma:lang="pl-PL" emma:confidence="0">
                  <emma:literal>!</emma:literal>
                </emma:interpretation>
                <emma:interpretation id="interp3" emma:lang="pl-PL" emma:confidence="0">
                  <emma:literal>;</emma:literal>
                </emma:interpretation>
                <emma:interpretation id="interp4" emma:lang="pl-PL" emma:confidence="0">
                  <emma:literal>ł</emma:literal>
                </emma:interpretation>
                <emma:interpretation id="interp5" emma:lang="pl-PL" emma:confidence="0">
                  <emma:literal>:</emma:literal>
                </emma:interpretation>
              </emma:one-of>
            </emma:emma>
          </inkml:annotationXML>
          <inkml:trace contextRef="#ctx0" brushRef="#br0" timeOffset="8018.4141">2264 8609 27,'0'0'27,"-24"30"-8,6-18-1,16 21-4,-8-14-2,15 16-3,-3-11-3,10 5-2,2-10-2,9 2 1,1-7-2,6-4 0,3-6-1,5-2 0,-2-8 0,1-1-1,-2-3 1,-4-9-1,-6-4 1,-5-8 0,-11-5 0,-7-4 0,-9-2 0,-7-1 0,-5 3 1,-9 7-1,-5 11 0,0 5 0,-2 10-1,-2 5-4,13 23-9,-5-4-14,9 9-1,5 2 0,11 1-1</inkml:trace>
          <inkml:trace contextRef="#ctx0" brushRef="#br0" timeOffset="8517.615">2586 9188 4,'0'0'24,"0"0"-1,24 21-8,-24-21-4,19 17 0,-19-17-4,32 17-3,-15-10 0,4 0-1,0-5-1,5 1-1,-5-6-1,1-2 1,1-9-2,-23 14 2,19-35-1,-24 16 1,2-3 0,-18 4 1,7-4-2,-16 8 2,8 4-1,-3 4-5,25 6-15,-24 9-7,24-9 0,0 0-2</inkml:trace>
          <inkml:trace contextRef="#ctx0" brushRef="#br0" timeOffset="8938.8154">3268 9332 24,'16'-9'23,"-16"9"-2,29-9-4,-29 9-6,33-20-3,-33 20-3,23-23-1,-23 23-3,5-24 2,-1 8-3,-6 1 2,2 15-1,-24-23 0,24 23-1,-28-12 1,28 12-2,-30 2-7,30-2-18,-16 21-2,16-21 0,-8 26-1</inkml:trace>
        </inkml:traceGroup>
        <inkml:traceGroup>
          <inkml:annotationXML>
            <emma:emma xmlns:emma="http://www.w3.org/2003/04/emma" version="1.0">
              <emma:interpretation id="{1087CE59-89B9-4874-8E17-AB918CF75E0F}" emma:medium="tactile" emma:mode="ink">
                <msink:context xmlns:msink="http://schemas.microsoft.com/ink/2010/main" type="inkWord" rotatedBoundingBox="5920,8672 6162,11014 4011,11236 3769,8894"/>
              </emma:interpretation>
              <emma:one-of disjunction-type="recognition" id="oneOf2">
                <emma:interpretation id="interp6" emma:lang="pl-PL" emma:confidence="0">
                  <emma:literal>95</emma:literal>
                </emma:interpretation>
                <emma:interpretation id="interp7" emma:lang="pl-PL" emma:confidence="0">
                  <emma:literal>5</emma:literal>
                </emma:interpretation>
                <emma:interpretation id="interp8" emma:lang="pl-PL" emma:confidence="0">
                  <emma:literal>*O</emma:literal>
                </emma:interpretation>
                <emma:interpretation id="interp9" emma:lang="pl-PL" emma:confidence="0">
                  <emma:literal>*5</emma:literal>
                </emma:interpretation>
                <emma:interpretation id="interp10" emma:lang="pl-PL" emma:confidence="0">
                  <emma:literal>*i</emma:literal>
                </emma:interpretation>
              </emma:one-of>
            </emma:emma>
          </inkml:annotationXML>
          <inkml:trace contextRef="#ctx0" brushRef="#br0" timeOffset="7332.0129">240 6844 24,'0'-23'23,"2"-8"-6,3-3-3,17-1-1,-1-8-3,18 1-3,-1-1-1,16 3-3,3-2 0,9 6 0,6 0-1,3 11 0,-2 3 0,2 17 0,-6 3-1,-3 12 1,-8 13-1,-8 10 0,-13 7 1,-4 6-1,-11 5 0,-2-1 0,-12-2 0,3-3 1,-8-8-2,2-4 2,1-11-2,1-3 1,-7-19-1,26 16 1,-2-20 0,4-1-1,3-5 1,8-1-1,2-2 0,8-1 0,1 0 0,4 2 0,2 3 0,3 4 0,4 5-1,-7 7 1,-2 5 0,-9 7 0,-5 5 0,-7 7 0,-14 2 1,-7 7-1,-8 0 1,-6 2-2,-1-4 2,-3-2-1,1-3 0,2-4 0,1-4 0,5-6-1,-3-19 1,23 21 0,-7-18 0,8-3 1,0-2-1,4-1 0,5-1 0,-1 4 0,-1 4 0,-1 4-1,-6 5 1,-3 6 0,-4 10 0,-8 2 0,-4 9 0,-1 2 0,-4 1 0,-4 5 0,1 6 0,1-2 0,0 0-1,2 2 2,4-4-2,-3 2 2,3-5-1,-1-6 0,-1-6 0,2-4 1,-3-10-1,1-4 0,-2-17 1,2 18-1,-2-18 0,0 0 0,0 0 0,0 0 0,0 0-1,17 3 1,-17-3-1,0 0 1,19 7-1,-19-7 1,0 0-1,9 19 1,-9-19 0,-3 16-2,3-16-1,-9 17-7,16 0-15,-7-17-6,-5 25 1,5-25-1</inkml:trace>
          <inkml:trace contextRef="#ctx0" brushRef="#br0" timeOffset="41872.4736">2443 6782 11,'0'0'19,"0"0"-2,0 0-1,0 0-2,0 0 0,0 0-2,0 0-2,-17-6-3,17 6 0,-16-17-1,16 17-2,-12-21 0,12 21 0,-18-29-1,18 29-1,-15-35 0,8 18 0,-2-2 0,2-4-1,-5-4 0,3-1 1,1-5-1,-1 2 0,0-2 1,2-5-1,-5-2 0,3 2 0,1 0 0,-1 0 1,-1 1-1,-1-1-1,2-2 0,1 6 1,1-6-1,3 0 0,1 0 0,3 2 0,0-5 0,1 1 1,3 4-1,1-5 0,2-1 0,-3 4 0,-1-3 1,4 0-1,-3 1 0,4-1 0,1-6 1,1 6-1,1 0 0,3-2 0,0 1 1,0 1-1,1 2 0,-3 1 0,2 3 1,0 4-1,-2 0 0,1 4 0,1 3 1,0 2-1,-2 1 0,7-1 0,0 1 1,0-1-3,2 2 0,-2 1 1,0-3-1,2 3 1,2 0-2,-6 6 2,-1-3-1,1 4 2,-1-1 0,1-1 0,1 2 0,1-1 0,0 3 0,0-2 0,-1 0 0,1 3 0,-2 1 0,-1 3 0,-16 7-1,22-9 1,-22 9 0,21-8 0,-21 8 0,0 0 0,16-9 0,-16 9 0,16-7 1,-16 7-1,19-8 0,-19 8 0,0 0 0,22-11 0,-22 11 0,0 0 1,0 0-2,0 0 1,0 0 0,0 0 0,0 0 0,0 0 0,0 0 0,-20 4 0,20-4 0,-21 7 1,21-7-1,-32 10 0,17-7 0,-5 1 0,0 1 0,-3-1 1,0-1-1,2 2 0,-1-1 0,-3 3-1,-1-2 1,2 0 0,-7-2 0,-1 3-1,3-1 2,-1 0-1,1-2 0,-1 3 0,0-3 0,1 1 0,3 3 0,-2-6 1,4 4-2,1-3 1,4 2 0,1-1 0,18-3 0,-22 5 0,22-5-1,0 0 1,0 0 0,0 0 0,0 0 0,0 0 0,17 11 1,-17-11-1,19-4 0,-19 4 0,23-5 0,-23 5 0,26-10 0,-26 10-1,30-14 1,-15 5 0,3 2 0,1-1-1,0-3 1,4 4 0,1-1 1,2-1-1,0-1 0,-1 3 0,1 1 1,-2-2-1,0 1 0,-6 0 0,-1 2 0,-17 5 0,23-6 0,-23 6 0,0 0-1,19 0 1,-19 0 0,0 0 0,0 0 0,10 20 0,-10-20 0,4 17 0,-4-17 0,-4 21 0,4-21 0,-3 26 0,3-26 1,-9 27-2,6-11 1,-3 0 0,3-1 0,-2 2 0,0-1 2,3 3-2,0-2 1,-1 6-1,3-1 3,0 3-1,3-1 0,1 0-1,-3 0-1,3 2 2,-1 2-3,2-4 3,-1 2-3,1 0 2,-1 0-2,1 6 1,2-3 0,-4 0 0,1 1 0,1 3 0,0-2 1,-1 2-1,-1-2 0,2 0 0,1-3 0,-1 0 0,0-1 0,2-4 1,-2-2-1,6-2 0,-6-4 0,-5-15 0,10 25 0,-10-25 0,0 0-1,13 19 1,-13-19 0,0 0 0,5 15 0,-5-15 0,0 0 1,0 0-1,0 0 0,0 0 1,0 0-1,0 0 0,0 0 0,0 0 1,0 0-1,-5-22 0,5 22 1,-6-16-1,6 16 0,0 0-1,-7-19 0,7 19-2,0 0-4,0 0-18,0 0-6,-1-19-3,1 19 0</inkml:trace>
        </inkml:traceGroup>
      </inkml:traceGroup>
      <inkml:traceGroup>
        <inkml:annotationXML>
          <emma:emma xmlns:emma="http://www.w3.org/2003/04/emma" version="1.0">
            <emma:interpretation id="{99E43E7B-97AB-4374-A02A-88D38116F0D5}" emma:medium="tactile" emma:mode="ink">
              <msink:context xmlns:msink="http://schemas.microsoft.com/ink/2010/main" type="line" rotatedBoundingBox="3246,10691 5383,10691 5383,12415 3246,12415"/>
            </emma:interpretation>
          </emma:emma>
        </inkml:annotationXML>
        <inkml:traceGroup>
          <inkml:annotationXML>
            <emma:emma xmlns:emma="http://www.w3.org/2003/04/emma" version="1.0">
              <emma:interpretation id="{4E8D4156-1B9B-40C1-8A1E-F6BB8669323D}" emma:medium="tactile" emma:mode="ink">
                <msink:context xmlns:msink="http://schemas.microsoft.com/ink/2010/main" type="inkWord" rotatedBoundingBox="3246,10691 5383,10691 5383,12415 3246,12415"/>
              </emma:interpretation>
              <emma:one-of disjunction-type="recognition" id="oneOf3">
                <emma:interpretation id="interp11" emma:lang="pl-PL" emma:confidence="0">
                  <emma:literal>m</emma:literal>
                </emma:interpretation>
                <emma:interpretation id="interp12" emma:lang="pl-PL" emma:confidence="0">
                  <emma:literal>n</emma:literal>
                </emma:interpretation>
                <emma:interpretation id="interp13" emma:lang="pl-PL" emma:confidence="0">
                  <emma:literal>"</emma:literal>
                </emma:interpretation>
                <emma:interpretation id="interp14" emma:lang="pl-PL" emma:confidence="0">
                  <emma:literal>„</emma:literal>
                </emma:interpretation>
                <emma:interpretation id="interp15" emma:lang="pl-PL" emma:confidence="0">
                  <emma:literal>,</emma:literal>
                </emma:interpretation>
              </emma:one-of>
            </emma:emma>
          </inkml:annotationXML>
          <inkml:trace contextRef="#ctx0" brushRef="#br0" timeOffset="2028.0036">2320 2357 16,'-27'26'20,"17"-10"-4,3 8 0,-5-7-3,14 11-1,-4-7-2,14 6-2,-3-4-1,13 5-4,-2-9 1,11 1-3,4-4 2,6-4-1,-4-3-1,6-7 1,-2-8-2,0-6 3,-4-3-4,-2-8 3,-11-5-3,-3 1 0,-5-5 0,-11 1 0,-5-3 0,-11 2 0,-8 3 1,-7 3 0,-7 5 1,-10 4-1,-4 5 0,0 8 0,-2 6 0,0 5-1,9 12-7,-9 0-18,15 5-2,9-1-1,9-1 1</inkml:trace>
        </inkml:traceGroup>
      </inkml:traceGroup>
    </inkml:traceGroup>
    <inkml:traceGroup>
      <inkml:annotationXML>
        <emma:emma xmlns:emma="http://www.w3.org/2003/04/emma" version="1.0">
          <emma:interpretation id="{D6566A24-D9C1-4A2C-A19E-967280038E40}" emma:medium="tactile" emma:mode="ink">
            <msink:context xmlns:msink="http://schemas.microsoft.com/ink/2010/main" type="paragraph" rotatedBoundingBox="3105,4285 5150,13759 1407,14567 -636,50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579E89-8B69-4E27-BD99-524F53863E82}" emma:medium="tactile" emma:mode="ink">
              <msink:context xmlns:msink="http://schemas.microsoft.com/ink/2010/main" type="line" rotatedBoundingBox="3105,4285 5150,13759 1407,14567 -636,5093"/>
            </emma:interpretation>
          </emma:emma>
        </inkml:annotationXML>
        <inkml:traceGroup>
          <inkml:annotationXML>
            <emma:emma xmlns:emma="http://www.w3.org/2003/04/emma" version="1.0">
              <emma:interpretation id="{D1AE7095-B987-4C09-8FD8-339A7B42922D}" emma:medium="tactile" emma:mode="ink">
                <msink:context xmlns:msink="http://schemas.microsoft.com/ink/2010/main" type="inkWord" rotatedBoundingBox="3062,4294 4101,9106 601,9861 -436,5049"/>
              </emma:interpretation>
              <emma:one-of disjunction-type="recognition" id="oneOf4">
                <emma:interpretation id="interp16" emma:lang="pl-PL" emma:confidence="0">
                  <emma:literal>w</emma:literal>
                </emma:interpretation>
                <emma:interpretation id="interp17" emma:lang="pl-PL" emma:confidence="0">
                  <emma:literal>W</emma:literal>
                </emma:interpretation>
                <emma:interpretation id="interp18" emma:lang="pl-PL" emma:confidence="0">
                  <emma:literal>we</emma:literal>
                </emma:interpretation>
                <emma:interpretation id="interp19" emma:lang="pl-PL" emma:confidence="0">
                  <emma:literal>w.</emma:literal>
                </emma:interpretation>
                <emma:interpretation id="interp20" emma:lang="pl-PL" emma:confidence="0">
                  <emma:literal>wg</emma:literal>
                </emma:interpretation>
              </emma:one-of>
            </emma:emma>
          </inkml:annotationXML>
          <inkml:trace contextRef="#ctx0" brushRef="#br0" timeOffset="-1450.8025">148 484 11,'0'0'14,"0"0"0,0 0-3,0 0-3,0 0 1,0 0-1,0 0 0,0 0 0,0 0-2,3-15-1,-3 15-1,4-18 0,-4 18-1,-4-26-1,4 26-1,-9-29 1,-1 10-3,-2 0 2,-4-2-2,-3 0 1,-5-1-1,-1 1 2,-6-2-2,-4 3 1,-3-1 1,-6 2 0,-4 1 0,-3 1-1,-1 1 0,-2 6 1,-2 3 0,2 4-1,-3 1 1,6 7-1,1 2 1,-1 7 0,3 2-1,1 3 1,2 1-1,6 1 1,4 0-1,4-2 1,7 0 1,5 0-1,5-2 0,5-1 0,4 0 1,5-16-1,-4 24 1,4-24-2,4 21 0,-4-21 1,0 0-1,10 17 1,-10-17-1,0 0 1,0 0 0,0 0-1,0 0 1,0 0 0,0 0-1,-19-23 1,19 23-3,-24-17 2,6 8-3,-3 1 3,-6 1-2,-3 2 3,-7 1-4,-4-1 3,-8 2 0,-5 1 0,-5 4 0,1-2 0,-3 3 2,-1 0-2,1 4 2,2 4-2,1 6 2,3 4-2,8 3 1,-6 2-1,5 7 0,2-3 0,5 2-1,2 3 0,8-4 1,7 0 0,-1 6-1,11-4 1,6-2 0,6 0 0,4 2-1,3-3 1,4-3 0,3-1 0,2-3 0,-2-2 0,2 1 0,-2-5 0,-3-1 0,-2 0 0,-7-16 0,7 22 0,-7-22 0,-11 16 0,11-16 0,-26 17 0,7-8 0,-2 1 0,-5 0 1,-2 3-1,-3-1 0,-2 2 0,-2 3 0,0 0 0,-1 2-1,-4 6 1,3 2 0,-3 3 0,3 3-1,3 1 1,1 8 1,5 1-1,2 0 1,6 1-1,3-1 1,7-1-1,-1 1 1,6-3-1,3-4-1,2-5 1,4 2 0,-1-5 0,6-2-1,1-3 1,8-4 0,-1 0 0,2-4-1,0 1 1,2-6 0,0 1 0,0-1 0,-5-1 0,1-1 0,-17-8 1,26 12-1,-26-12 0,19 7 0,-19-7 0,0 0 0,13 18 0,-13-18-1,-9 22 1,-2-6 0,-1 3 0,-7 5 0,-4 2 0,-3-2 0,0 6 0,-5-4 0,1 3 0,-3 1 0,2-1 0,1 1 0,2 1 0,1 0 0,2 2 0,6-2-1,2-1 1,5-3 1,3-1-1,2 5 1,7-5-3,3 0 3,6 2-3,2-5 3,1-1-2,3-1 1,3 0-1,1-9 1,-3 3 0,1-2 0,-17-13 0,26 20 0,-26-20 0,16 23-1,-16-23 1,7 19 0,-7-19 0,-2 16 0,2-16 0,-5 19 0,5-19 0,-7 17 0,7-17 0,-2 26 0,2-26 1,4 29-2,-4-13 1,5 6 0,-4 1 0,1 5 0,0-2 0,-4 3-1,0 4 1,-1-2 0,-2 4 0,3 0-1,-3-3 1,3-2 0,2 1 0,2-1 0,1-6 0,4-2 0,-2-3 0,-5-19 0,20 25-1,-20-25 1,15 15 0,-15-15 0,11 18 0,-11-18 0,-7 24-1,-2-9 2,-3 3-1,-4 1 0,1 3 0,-5-1 0,3 3 0,1 1 1,2 1-1,-1 3 1,4 2-1,4 2 1,2-2-1,3 0 0,2 1 0,7-3-1,2-1 1,3-7 0,4-1-1,1-2 1,4-1 0,4 0 0,2-3 1,5-2-1,3 1 0,1-1-1,1-2 1,-3 4 0,3-2 0,-7 2 0,-6 1 0,-1 3-1,-8 3 1,-3 1 0,1 2 0,-5 6-1,1-1 1,-2 2 0,2 2 0,-1 2 0,5 0 0,-3 1 0,4 0 1,3-1-2,4 0 2,2-4-2,1-2 1,2-3 0,2-3 0,5-2 0,0-7 0,0-4 0,0-3 0,0-4 1,2-1-1,-5-5 1,-1 1-1,-1-3 0,-3 1 0,-3 2 0,-1 2 0,0 2 0,-2 5-1,2 2 1,-2 3 0,-1 2 0,4 1 0,4 3 2,4-1-2,8 0 2,4-1-2,5-2 3,7-6-3,5-1 3,4-3-3,-2-8-2,0-3 2,-1-1-3,-6-6 3,-1 0-2,-6-3 2,-7 1-3,-4 2 2,-6 0 1,-2 4 0,-7 3-1,3 4 1,-3-1 1,1 8-1,3 3 0,1 1 1,3 4-1,8 2 0,3 0 1,4-2-1,6 2 3,6-5-3,5-1 3,0-2-3,3-5 0,0-1 0,-3 0 0,-2-1-1,-5-5-1,-7 3 1,-1-1 1,-6 1 0,-2 1 0,2 1-1,-4 1 4,4 3-3,-1 9 2,6-5-2,-1 7 0,4 0 1,1 1 1,0-4-1,1 1-1,2-9 1,2-3-2,-3-5-4,10 3-13,-4-17-11,1-12-1,-4-5-1</inkml:trace>
        </inkml:traceGroup>
        <inkml:traceGroup>
          <inkml:annotationXML>
            <emma:emma xmlns:emma="http://www.w3.org/2003/04/emma" version="1.0">
              <emma:interpretation id="{1902481D-B8FE-4BBF-893C-FC493AEEF49A}" emma:medium="tactile" emma:mode="ink">
                <msink:context xmlns:msink="http://schemas.microsoft.com/ink/2010/main" type="inkWord" rotatedBoundingBox="4418,10369 5150,13759 1407,14567 676,11177"/>
              </emma:interpretation>
              <emma:one-of disjunction-type="recognition" id="oneOf5">
                <emma:interpretation id="interp21" emma:lang="pl-PL" emma:confidence="0">
                  <emma:literal>W</emma:literal>
                </emma:interpretation>
                <emma:interpretation id="interp22" emma:lang="pl-PL" emma:confidence="0">
                  <emma:literal>w</emma:literal>
                </emma:interpretation>
                <emma:interpretation id="interp23" emma:lang="pl-PL" emma:confidence="0">
                  <emma:literal>w.</emma:literal>
                </emma:interpretation>
                <emma:interpretation id="interp24" emma:lang="pl-PL" emma:confidence="0">
                  <emma:literal>wu</emma:literal>
                </emma:interpretation>
                <emma:interpretation id="interp25" emma:lang="pl-PL" emma:confidence="0">
                  <emma:literal>wg</emma:literal>
                </emma:interpretation>
              </emma:one-of>
            </emma:emma>
          </inkml:annotationXML>
          <inkml:trace contextRef="#ctx0" brushRef="#br0" timeOffset="6068.4106">118 6877 18,'17'-4'20,"-17"4"-4,0 0 0,0 0-3,18 2-1,-18-2-4,0 0 0,0 0-2,0 0-2,7-24-1,-7 24-1,10-26 0,-6 9-1,-3-4-1,-1-3 1,-5-2-1,-5-2 0,-9-3 1,-2-4-1,-14 4 0,-5-4 0,-12 4 0,-16 2 0,-10 8 0,-6 3 0,-6 11 0,-3 9 1,-1 5-1,4 12 1,1 0 1,18 9 0,8-2 0,13 7 0,10-5-1,8 3 1,13-3 0,12 1-1,7-5 0,7-1 0,4-6-1,2-1 1,-13-16 0,32 19-1,-17-18 1,-15-1-1,27-8 1,-27 8-1,19-21 1,-19 21-1,15-29 0,-15 11 1,-5-1-1,-2 4 0,7 15 0,-28-21 0,6 17 0,-10 4 0,-2 9 0,-6 5 0,-7 5-1,-6 9 1,-9 1 0,-4 6 0,-6 1 1,-1 7-1,0 1 1,2 4-1,3 4 1,5 4-1,9 3 1,9 3-1,12 2 0,5 5 0,9 1 1,12-3-1,5-1 1,9 0-1,9-7 0,3-4 1,4-6-1,4-8 0,1-8 1,0-5-1,2-7 0,3-6 1,2-8-1,1-3 0,-1-4 0,-4-4 1,-1-1-1,-6 2 0,-5-1 0,-19 4 0,0 0 0,0 0 0,-26 23 0,-2-8-1,1 6 1,-3 3 0,-5 7 1,-1 8 0,-1 6-1,1 3-1,1 6 2,2 5-2,0 7 1,3 6 0,2 3-1,6 3 0,6 0 1,5 1 0,3-2 0,8-5 0,7-6-1,5-9 2,7-8-2,7-11 2,5-12-1,8-7 0,4-9 0,4-8 1,2-9-1,3-3 0,-1-7 0,-6-3 0,-3 1 0,-6 2 0,-4 0 0,-8 5-1,-8 5 2,-16 7-1,0 0 0,0 0 0,0 33 0,-9-7 0,0 8 0,-5 4 0,6 7 0,1 4 0,7 5 1,7-2-2,5 1 2,5 4-1,9-5 1,9 2-1,9 0 1,8-4-1,10-5 0,8 4 0,7-10 1,3-6-1,1-8 1,6-11-1,0-11 0,-3-8 0,-11-9 0,-2-10 0,-8-8 2,-7-4-4,-11-4 4,-7 0-4,-10 4 4,-7 1-2,-5 6 0,-6 6 0,-5 6 0,-5 17 0,0 0 0,18-10 0,-18 10-2,22 19 2,-2-2 0,2 2 0,11 4 0,0-1 0,11 2 0,1 2 0,7-1-1,6-3 1,3-6 0,5-1 0,2-3 0,10-5 0,-2-8 0,6-8 0,2-5 1,-4-7-1,-2-1 0,-6-13 2,-3-3-4,-11 2 2,-6-1 0,-7 6 0,-12 0 2,-5 7-4,-2 5 2,-3 10 0,-6 6-1,-1 4 1,-1 1 0,-15-2 0,35 17 0,-14-6 0,3-1 0,8-1 0,1-2 0,3-4 0,6 2 0,3-6 0,4-5 0,0 0 0,0-7 0,-4 0-1,-2-7 2,-1 1-1,-7-7 0,-2 2 0,-3-9-1,-11 2 2,-5 0-1,-7 0 1,1 5-1,-4 0 0,1 5-1,-3 4 1,-2 17-2,2-18-3,-2 18-9,0 0-15,20-1-1,-20 1-3,0 0 2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0:17.273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context xml:id="ctx1">
      <inkml:inkSource xml:id="inkSrc6">
        <inkml:traceFormat>
          <inkml:channel name="X" type="integer" max="1280" units="cm"/>
          <inkml:channel name="Y" type="integer" max="800" units="cm"/>
        </inkml:traceFormat>
        <inkml:channelProperties>
          <inkml:channelProperty channel="X" name="resolution" value="28.31858" units="1/cm"/>
          <inkml:channelProperty channel="Y" name="resolution" value="28.36879" units="1/cm"/>
        </inkml:channelProperties>
      </inkml:inkSource>
      <inkml:timestamp xml:id="ts1" timeString="2011-05-19T04:41:14.121"/>
    </inkml:context>
  </inkml:definitions>
  <inkml:traceGroup>
    <inkml:annotationXML>
      <emma:emma xmlns:emma="http://www.w3.org/2003/04/emma" version="1.0">
        <emma:interpretation id="{E586EDD8-73B1-440B-B4A6-F3946ED32910}" emma:medium="tactile" emma:mode="ink">
          <msink:context xmlns:msink="http://schemas.microsoft.com/ink/2010/main" type="writingRegion" rotatedBoundingBox="3490,5664 24005,3882 24927,14483 4412,16265"/>
        </emma:interpretation>
      </emma:emma>
    </inkml:annotationXML>
    <inkml:traceGroup>
      <inkml:annotationXML>
        <emma:emma xmlns:emma="http://www.w3.org/2003/04/emma" version="1.0">
          <emma:interpretation id="{14AF6D56-4A48-45C3-B7D4-90E255EA9528}" emma:medium="tactile" emma:mode="ink">
            <msink:context xmlns:msink="http://schemas.microsoft.com/ink/2010/main" type="paragraph" rotatedBoundingBox="3490,5664 23952,3886 24372,8726 3911,105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92A939-AA4D-4F0E-96B8-CBD3786D56A3}" emma:medium="tactile" emma:mode="ink">
              <msink:context xmlns:msink="http://schemas.microsoft.com/ink/2010/main" type="inkBullet" rotatedBoundingBox="3574,6627 6944,6334 7156,8780 3787,9073"/>
            </emma:interpretation>
            <emma:one-of disjunction-type="recognition" id="oneOf0">
              <emma:interpretation id="interp0" emma:lang="pl-PL" emma:confidence="0">
                <emma:literal>i</emma:literal>
              </emma:interpretation>
              <emma:interpretation id="interp1" emma:lang="pl-PL" emma:confidence="0">
                <emma:literal>"</emma:literal>
              </emma:interpretation>
              <emma:interpretation id="interp2" emma:lang="pl-PL" emma:confidence="0">
                <emma:literal>„</emma:literal>
              </emma:interpretation>
              <emma:interpretation id="interp3" emma:lang="pl-PL" emma:confidence="0">
                <emma:literal>€</emma:literal>
              </emma:interpretation>
              <emma:interpretation id="interp4" emma:lang="pl-PL" emma:confidence="0">
                <emma:literal>...</emma:literal>
              </emma:interpretation>
            </emma:one-of>
          </emma:emma>
        </inkml:annotationXML>
        <inkml:trace contextRef="#ctx0" brushRef="#br0">-15638 4975 13,'40'-21'16,"-9"12"0,2-1-3,13 3-3,-10-5-2,15 5-2,-8-3 0,6 4-3,-4 0 0,-1 6 0,-6 0-1,0 5-1,-7 3 0,-1 3-1,-4 3 0,-3-2 1,-6 0-2,2 0 1,-3-3 1,0-4-1,-1-5 0,-15 0 0,28-17 1,-12 1-1,-1-3 0,5-5 0,2-2 0,3-2 0,2 2-1,5 2 1,6 6 0,-1 3 0,4 6 0,-1 4 0,2 3 0,0 7 1,0 1-1,0 1 1,-4-1 0,2 0-1,-7-1 1,0-3-1,-3-2 0,-4-7-4,1 3-5,-7-10-17,-5-10 0,3 0-1</inkml:trace>
        <inkml:trace contextRef="#ctx0" brushRef="#br0" timeOffset="1606.8029">-13252 2548 15,'-23'-4'19,"23"4"-3,-5 19-2,5-19-1,4 26-1,-4-26-4,15 28-1,-15-28-2,35 24-1,-14-19-1,8 1-1,-1-8-1,2 0 0,-2-3 0,0-5-1,-2-6 1,0-1-1,-7-6 0,-3-5 0,-9 1 1,-6-3-2,-8 3 1,-5 1 0,-7 5 0,-7 3 0,-4 6 0,1 11-1,1 9-4,-5-1-15,14 9-6,7 3-1,3 0 0</inkml:trace>
        <inkml:trace contextRef="#ctx0" brushRef="#br0" timeOffset="1950.0035">-12697 2482 18,'31'-4'22,"-11"4"-8,2-3-3,8 1-2,-6-6-3,4-1 0,-5-5-4,-1 0 0,-6-3-1,-6-6 0,-8 6 0,-5-2 1,-10 0 1,13 19 0,-33-23-1,11 20 1,-3-1 0,4 10-4,6 2-18,1 10-6,-2-6-1,11 9-1</inkml:trace>
      </inkml:traceGroup>
      <inkml:traceGroup>
        <inkml:annotationXML>
          <emma:emma xmlns:emma="http://www.w3.org/2003/04/emma" version="1.0">
            <emma:interpretation id="{02028083-A141-4FD5-8948-2F364177B26D}" emma:medium="tactile" emma:mode="ink">
              <msink:context xmlns:msink="http://schemas.microsoft.com/ink/2010/main" type="line" rotatedBoundingBox="13313,4811 23952,3886 24372,8726 13734,9650"/>
            </emma:interpretation>
          </emma:emma>
        </inkml:annotationXML>
        <inkml:traceGroup>
          <inkml:annotationXML>
            <emma:emma xmlns:emma="http://www.w3.org/2003/04/emma" version="1.0">
              <emma:interpretation id="{FE850CD7-18B2-472B-8A1B-F4912442EBCB}" emma:medium="tactile" emma:mode="ink">
                <msink:context xmlns:msink="http://schemas.microsoft.com/ink/2010/main" type="inkWord" rotatedBoundingBox="13313,4811 23952,3886 24372,8726 13734,9650"/>
              </emma:interpretation>
              <emma:one-of disjunction-type="recognition" id="oneOf1">
                <emma:interpretation id="interp5" emma:lang="pl-PL" emma:confidence="0">
                  <emma:literal>as</emma:literal>
                </emma:interpretation>
                <emma:interpretation id="interp6" emma:lang="pl-PL" emma:confidence="0">
                  <emma:literal>a,</emma:literal>
                </emma:interpretation>
                <emma:interpretation id="interp7" emma:lang="pl-PL" emma:confidence="0">
                  <emma:literal>wrą</emma:literal>
                </emma:interpretation>
                <emma:interpretation id="interp8" emma:lang="pl-PL" emma:confidence="0">
                  <emma:literal>aj</emma:literal>
                </emma:interpretation>
                <emma:interpretation id="interp9" emma:lang="pl-PL" emma:confidence="0">
                  <emma:literal>krą</emma:literal>
                </emma:interpretation>
              </emma:one-of>
            </emma:emma>
          </inkml:annotationXML>
          <inkml:trace contextRef="#ctx0" brushRef="#br1" timeOffset="-45477.08">-6016 1810 13,'18'-7'20,"-1"2"-5,0 1 0,4-3-1,11 5-2,-5-6-2,15 8-1,-2-7-1,12 7-2,-1-7 0,10 10-2,-4-8 0,8 9-1,-1-6 0,4 5-1,-4-4 1,8 4-1,1-1 1,5 3-1,2-1 1,11-1-1,3-1 0,12 1 0,9 1-1,6-3 0,1-1 0,5-3 0,6 1 0,1-1-1,1 1 0,3-1 2,-2-3-2,-1 3 1,1 1 0,-2 2 0,-3-2 0,-3 2 0,-6-1 0,-5-1 0,-2 0-1,-4 0 1,-5-3-1,-3 2 0,-4 1 1,-5-1-1,-3 1 0,-6 0 1,-5 2-1,-4 0 0,1 0 0,0-2 1,-1-1-1,4 1 0,0-1 1,2-2-1,0 1 0,-2-1 0,-3-2 1,-4 0-1,-2 2 0,-5-4 1,-5 1-1,-5 1 0,-6-2 0,-5 2 0,-5 0 0,-5 2 0,-5 0 1,-9 3-2,-6-2 2,-15 4-1,20 0 0,-20 0 0,0 0 1,0 0-1,0 0 0,-11 16 0,11-16-1,-14 21 1,14-21 0,-19 29-1,9-10 1,-1 4 0,1 3 0,-2 2 0,1 3 1,-1 3 0,-2 1 0,4 5 0,-3 5 1,-1 2-2,2 5 1,2 0 0,-2 0-2,1 7 1,1 5-1,-2-4 1,3 4-1,-2 2 1,1-3 0,0 6 0,1 2 0,-2-2 0,1-1 0,1 3 0,-1 0 0,-1 3 0,1 3 0,-2 4 0,-2 0-1,2 10 0,-1-1 1,1 0 0,0 0-1,3-4 0,-1 1 1,3-6-1,2-3 2,-2-5-2,2-4 1,-1 2 0,-1-5 0,0 0 1,0 0-1,0-4 0,1-1 0,0-4 0,1-3-1,0-9 1,1-7-1,3-2 1,-1-8 0,0-7 0,0-4 1,2-17-1,-3 19 0,3-19 1,-2 16-1,2-16 0,0 0-1,0 0 0,0 0-4,0 0-11,0 0-15,-2-31-3,2 31-1,-1-40 0</inkml:trace>
          <inkml:trace contextRef="#ctx0" brushRef="#br1" timeOffset="-47115.0829">-5819 1711 15,'-4'-31'15,"4"31"-3,2-26 0,-2 26-1,5-19-2,-5 19 2,0 0-2,14-16 0,-14 16 0,19 12-1,-5 6-1,-14-18-1,23 36 0,-16-12-2,7 11-1,-4-2 2,8 5-2,-6 2 1,7 5-1,-3 7 0,5 7 0,-1 0 0,7 12 0,-7 0-2,3 8 0,-4 1-1,2 3 1,-2-5-1,-1-2 1,-6 6 0,2-8 0,-2-3 0,-2 2-1,-3-2 2,0 2-2,0 3 1,0 7-1,-2-3-1,1 7 1,-1-1 0,0 1 0,2-6 0,2 1 0,-2-6-1,0-3 1,3-6 1,1-6 0,1 1-1,0-5 1,-2 4-1,1-2 1,-3-2-1,-1-1 0,-3 1 0,-1 3-1,-1 3 1,0-1 0,1-5-1,1-1 1,3-4 0,0-7 1,3-9-1,2-8 0,1-7-1,0-6 2,-13-15-2,27 21 2,-27-21-2,27 12 1,-27-12 0,30 14 0,-13-7 0,4-5 0,0-2 0,5-2 0,0 0 1,2-1-1,2-4 0,3 0-1,-2-4 1,4 5 1,2-1 0,3-2-1,5 4 0,9-2 1,3-2-1,9 0 0,6 3 0,6-5 0,4-1-1,5 2 1,3-1 1,1 1-2,3 1 1,2 1 0,4-1 0,7 2 0,4 3 1,2-1-1,0-2 0,4 0 0,1 0 0,-1 1 0,1-3 0,4 4 0,3-2 0,2 2 0,2 3 0,-2 0 0,5 0 0,-3 4-1,-2 5 2,-7-5-1,0 3 0,-3-3 1,-2-2-1,-7 0 0,-9 3 0,-9-8 1,-9 1-1,-12 1 0,-18 1 0,-15 2-1,-10 2 1,-26-2-3,23-2-1,-23 2-9,0 0-18,-18-27-2,13 11-2,-14-13 1</inkml:trace>
          <inkml:trace contextRef="#ctx0" brushRef="#br0" timeOffset="11934.021">89 1070 2,'-33'-10'19,"33"10"1,-29-16-8,16-5 2,8 4-2,-4-9-1,15 2-2,-8-14-1,16 5-1,-4-11-3,13 8 0,-4-9-1,14 3 0,-3-6-2,12 4 0,-2-1-1,8 4 1,3-1 1,6 2-1,-1 6 1,1 4-1,-1 10 0,-2 7-1,-5 10 1,-2 8 0,-13 11-1,-4 8 1,-7 7-1,-6 4 1,-6 1-1,-6-1 0,-4-4 0,1-3 1,-4-4-1,1-5 0,1-19 0,3 19 0,-3-19 0,0 0 1,25-10-1,-10-2 1,1-6-1,5-1 0,3-5 1,4-4-1,5-3 0,5-2 0,6 0 0,3 2 0,5 2 0,4-3 0,3 3 1,4 3-1,-1 5 0,4 4 0,-1 8 0,-3 6 0,-2 6 0,-5 11 0,-6 7 1,-5 7-1,-10 6 0,-8 4 0,-6 2 0,-8 0 0,-5-5 0,-4-1 0,-3-8 0,-2-1 0,1-6 0,1-19 1,0 15-1,0-15 0,12-15 1,-2-3-1,4-6 1,4-11-1,3-4 0,3-6 0,7-4 1,9-3-2,6 2 2,7-2-1,8 3 0,7 4 0,9 2 0,6 7 0,-1 3 0,5 10 1,0 9-1,-2 7 1,1 11-1,-6 8 0,-2 10 0,-7 13 0,-4 12 0,-10 1 1,-8 8-1,-9 4 0,-11 1 1,-8 5-1,-12-7 0,-7-5 1,-8-8-1,-4-2 0,-4-11 3,4-7-3,-3-2 2,13-24-1,-10 19-1,10-19 0,0 0 0,26-11 0,-5-1-2,7-3 1,8-4-1,4 0 2,7 1 0,4-1 0,8 5 0,2 4 0,3 5 0,1 5 0,1 7 0,0 7 0,-3 8 2,-2 8-2,-11 8 2,-5 8-2,-10 8 1,-5 5 0,-13 7 0,-13 0 0,-8 5-2,-10 0 1,-3-4 0,-9-4 0,3-8 0,-3-12 0,2-8 0,6-7 1,18-28-1,-19 17 0,19-17 0,9-19 1,8 3-1,6-1 0,5-2 0,5 0 0,7 3 0,5 6-1,5 7 1,1 10 0,-1 10 0,-3 9-1,0 8 1,-3 15-1,-6 5 0,-8 6 1,-8 10 1,-6 2 0,-7 5 0,-6 2-1,-8 6 1,-7-3 0,-6-3-1,-6 3 2,-6-8-4,-1-3 2,-4-7 0,2-8 0,2-15 0,8-3 0,4-8 0,7-11 0,12-19 0,9 17 0,10-13 0,7 1 2,7 2-4,5 2 2,2 4 0,4 6 0,-4 6 0,-4 4 0,-3 4 0,-5 0-1,-7 7 1,-9 3 0,-8 6 0,-8-1-1,-8 2 1,-9 4 0,-8-2 0,-10 4-1,-6-4 1,-9-7 0,-7-4 0,-5-1 0,-2-4 0,0-4 0,4-5 0,5-6-1,8-4 1,13-1 0,10-2 0,11-4 0,17-10 0,-4 16-1,13-1 2,3 3-2,7 4 1,-1 4 0,1 4-1,0 6 1,-3 6 0,-2 1 0,-7-1-1,-6 4 0,-4 3 1,-6 1 0,-5 0 0,-5 2 0,-7-3 1,-2 3-2,-5 1 2,-2-4-1,-6-4 0,-8-5 1,-7-5-2,-3-9 1,-9-6 0,-3-11 0,-4-9-1,0-3 0,5-6 1,8-2-1,8 1 1,10 0-1,15 4 1,11 5-1,18 1 1,0 0 0,0 0 0,28 19 0,-9-2 0,-1 0 0,-6 9-1,-3 2 1,-9 5 0,-9 2 0,-10 5 0,-11-2 0,-3 0-1,-7 3 1,-10-4 0,-8-3 0,-10-1 0,-5-7 0,-7-7 0,-2-3 0,-5-6 0,-1-4 0,1-6 0,-2-4 1,5-3-2,8-2 1,8 1 0,7-6 0,9-3 0,10-2-1,9 0 1,12-1 0,21 20 0,-14-26-1,14 26 1,0 0 0,0 0 0,16 11 0,-14 4 0,-4 5 0,-7 0 0,-3 1 0,-9-2 0,-3-2 0,-8-4 0,-6-1-1,-5-7 1,-6-2 0,-9-6 0,-3-7 0,-6-10 0,-1 0-1,-2-6 2,-1-5-1,5 5 0,-1-2 0,10 2 0,5 7 1,7 5-1,3 2 1,9 8-1,5 1-2,10 12-7,-4-11-19,22 2-1,-26-4-3,26 4 0</inkml:trace>
        </inkml:traceGroup>
      </inkml:traceGroup>
    </inkml:traceGroup>
    <inkml:traceGroup>
      <inkml:annotationXML>
        <emma:emma xmlns:emma="http://www.w3.org/2003/04/emma" version="1.0">
          <emma:interpretation id="{AD2C6826-3B9F-4C00-82D3-C1C66FB9324D}" emma:medium="tactile" emma:mode="ink">
            <msink:context xmlns:msink="http://schemas.microsoft.com/ink/2010/main" type="paragraph" rotatedBoundingBox="9633,10736 24305,8771 25049,14320 10377,1628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3723D6E-0A70-4F03-85E1-52F4E71F6704}" emma:medium="tactile" emma:mode="ink">
              <msink:context xmlns:msink="http://schemas.microsoft.com/ink/2010/main" type="line" rotatedBoundingBox="9633,10736 24305,8771 25049,14320 10377,16286"/>
            </emma:interpretation>
          </emma:emma>
        </inkml:annotationXML>
        <inkml:traceGroup>
          <inkml:annotationXML>
            <emma:emma xmlns:emma="http://www.w3.org/2003/04/emma" version="1.0">
              <emma:interpretation id="{DFA45C4D-724C-435F-ACE0-5FED886F4F1D}" emma:medium="tactile" emma:mode="ink">
                <msink:context xmlns:msink="http://schemas.microsoft.com/ink/2010/main" type="inkWord" rotatedBoundingBox="9633,10736 24305,8769 25049,14320 10377,16287"/>
              </emma:interpretation>
              <emma:one-of disjunction-type="recognition" id="oneOf2">
                <emma:interpretation id="interp10" emma:lang="pl-PL" emma:confidence="0">
                  <emma:literal>*tiki</emma:literal>
                </emma:interpretation>
                <emma:interpretation id="interp11" emma:lang="pl-PL" emma:confidence="0">
                  <emma:literal>*nip</emma:literal>
                </emma:interpretation>
                <emma:interpretation id="interp12" emma:lang="pl-PL" emma:confidence="0">
                  <emma:literal>*titr</emma:literal>
                </emma:interpretation>
                <emma:interpretation id="interp13" emma:lang="pl-PL" emma:confidence="0">
                  <emma:literal>*tipi</emma:literal>
                </emma:interpretation>
                <emma:interpretation id="interp14" emma:lang="pl-PL" emma:confidence="0">
                  <emma:literal>*Trip</emma:literal>
                </emma:interpretation>
              </emma:one-of>
            </emma:emma>
          </inkml:annotationXML>
          <inkml:trace contextRef="#ctx0" brushRef="#br0" timeOffset="21684.0381">-1268 8909 9,'-12'23'13,"12"-23"-1,-9 19-2,9-19 0,0 0-2,2 21 0,-2-21-1,0 0-2,0 0 1,17-9-3,-17 9 1,16-17-2,-16 17-1,17-30 0,-10 11-1,0 0 1,-2-2 0,0 0-1,-5-1 1,0 3 0,-3-2 0,3 21 0,-21-28 2,21 28-2,-31-12 1,13 14 1,-8 3-1,4 6 0,-6 2 0,7 8 0,0 3 0,2 4 0,3 2-1,8-1 0,1-3 0,8 0-1,3-3 1,3-8-1,5 1-2,-12-16-4,36 8-13,-16-11-7,-3-6-1,2-3-1</inkml:trace>
          <inkml:trace contextRef="#ctx0" brushRef="#br0" timeOffset="22339.2391">-1543 9736 8,'0'0'19,"0"0"-2,-25 15-3,18 1-1,-12-8-2,11 11 1,-10-3-3,8 8-1,-4-6-1,9 4-2,-1 1-1,10-6-1,-1 0-1,-3-17 0,30 23-1,-9-16 0,1-7 0,3-4-1,-1-6 1,1 1-2,-5-8 2,-2-2-1,-4-2 1,-4-5-1,-8-3 0,-7-1 0,-7-1 1,-6 0-1,-10 0 1,0 3 0,-10 2 1,-2 12-1,-3 7 1,3 7 0,0 7-1,7 7 0,3 5-2,2 5-1,19 9-6,-5-9-17,21 8-4,-3-8-1,10 2-1</inkml:trace>
          <inkml:trace contextRef="#ctx0" brushRef="#br1" timeOffset="-39283.869">-5938 6214 18,'0'0'20,"0"-16"-3,0 16-2,0 0 0,7-17-4,9 22-1,-16-5-1,35 3-1,-11-10-2,16 11 0,6-9-1,13 5-1,7-4-1,10 2 0,6-4-2,9 0 1,4 1-1,8 2 1,2-3-1,4 0-1,8-5 1,10 4-1,3 0 1,6-1 0,3-3-1,6 1 1,3-1 0,1 6-1,-1 2 1,-3 1-1,-4 0 0,1 2 1,-8 2-1,-3 0 1,-6 0-1,-3-2 0,-4-2 1,1-5-1,-4 2 0,-4-2 1,-1-4-1,-4 4 0,-7 0 0,-3 2 0,-9 2 1,-7 1-1,-9-1 0,-1 1 2,-4 2-2,-2-4 0,-3 4 1,-2-3-1,-1-1-1,-1 1 2,-1 0-1,-6 1 0,-3 0 0,-3 2-1,-6 0 1,-5 0 0,-1 4 1,-8-1-2,-5-1 1,-2 1 0,-17-3 1,27 7-1,-27-7 0,17 2 0,-17-2-1,0 0 1,19-2 0,-19 2 0,16-7 0,-16 7 0,19-7 0,-19 7 0,21-7 0,-21 7 0,24-8 0,-24 8-2,25-2 4,-25 2-2,20-2 0,-20 2 0,20-2 0,-20 2 0,17 0 0,-17 0 0,0 0 0,0 0 0,17 13 1,-17-13-1,2 19 0,-2-4 0,0 4 0,-2 4 0,1 3 1,-1 3-1,-2 4 1,3 7-1,-3 5 2,2 4-1,1 1 0,1 4 0,1 3-1,1 3 1,2 8-1,1-1 0,-2 5 0,3 2 0,-3 2 0,4 4 0,-5 1 1,-2 6-1,0-2 0,3 0 1,-3 0-1,5 3 1,2 0-1,-1 9 1,2-3-2,6 1 2,0 2-2,-3-2 2,6 3-2,-6-1 1,1-2 1,-2-2-2,1 1 2,1-2-2,0-2 2,0 3-1,2-4 0,2-3 0,1-3 0,-1-6 0,1-6 0,-3-11 0,0-2-1,-7-17-2,2-4-5,-9-37-13,-11 27-11,-8-32-1,3-2-1,-17-14 0</inkml:trace>
          <inkml:trace contextRef="#ctx0" brushRef="#br1" timeOffset="-38098.2668">-5596 9334 14,'0'0'14,"0"0"3,0 0-3,17 0 1,-17 0-1,28 0-2,-28 0-2,38 3-1,-20-3-2,11 11-2,-5-10-1,8 10-1,-1-4 0,6 1 0,-1-4-2,11 1 1,0-5 0,7 2-1,0-2 1,7 1 0,3-4-1,10 3 0,4 0 0,5 2 0,10-1 0,8 3 0,5-6-1,12 4 1,4-4 0,7 0 0,1-3 0,6 0 0,5-4 0,2 2 0,5 4 0,-6-2-1,3-2 2,-1 5-1,-1-5-1,-2 4 1,-4 1-1,-1-2 0,-4-2 0,2 4 0,-5-3 1,-7-1 0,-2 3-1,-14-1 0,-5 1 1,-9 1-1,-10 2 0,-11-1 1,-11-5-1,-12 6-1,-11-1 1,-9 2 1,-9-1-1,-19 0 0,19-1 1,-19 1-1,0 0 1,0 0-1,0 0 0,0 0 0,19 5 0,-19-5 0,23 0 0,-8-4 0,5 4 0,2 0 0,3 2 0,-1 0 0,2 3 1,2-2-2,-2 1 1,4 3 0,6 3 0,2-1 0,4-2 0,3 2 1,-1-6-2,-1 2 2,-1 2-1,-7-7 0,-9 0 0,-5 0 0,-21 0 0,21-2-1,-21 2 1,0 0-2,0 0-2,0 0-15,0 0-12,-19-15-1,19 15-2,-12-19 0</inkml:trace>
          <inkml:trace contextRef="#ctx0" brushRef="#br1" timeOffset="-40750.2714">-5682 6369 3,'0'0'17,"-24"-19"-1,5 14 0,19 5 0,-35 4-1,25 13 0,-15-5-3,16 18-1,-8-4-2,14 13-2,-8 3-2,13 7 0,-4-1-3,9 21 1,-2 4-1,6 9 1,-3 2-1,5 12 0,-6-3 0,3 9 0,1 4 0,2-4 1,1 7-2,6 6 1,-3 4-1,0 3 0,4 1-1,0 3 1,-5-1 0,-1 0-2,-6-8 2,-4-2-1,-1-11 0,-1 0 0,-1-9 0,2-8 0,-3-11 0,1-16-1,1-8-2,-4-27-6,13-1-16,-12-24-7,-4-31-1,-4-18 0</inkml:trace>
          <inkml:trace contextRef="#ctx0" brushRef="#br0" timeOffset="37988.0669">-5149 10276 4,'-19'12'22,"0"4"1,5 3-7,-11-5-2,13 7-2,-12-11-3,12 11-1,-8-9-1,10 7-1,-11-5-1,5 3-1,-8-7-1,5 8 0,-5-8 0,1 6 0,-3-8-1,0 6 0,-4-5 0,2 3 0,-1-2-1,-1 4 1,-3-5 0,2 8 0,-1 2 0,1-1-2,-4 1 2,2 0-2,-2-2 2,2 2-1,-1 0 0,-1-5-2,-2-2 2,2 2-1,1-2 1,0 2-1,-2-3 0,-1-3 0,-1 1 0,0-1 1,-2-2-1,-2-1 0,-1 0 0,-3-1 1,1-1-1,-2 2 0,-2-1 0,-1-3 2,-2 1-2,-2-2 1,3 0-1,-1-3 1,0 1 0,0-3-1,-1 1 0,1 1 0,3-2 0,1-2 0,-6-4 1,0 4-1,2-3 1,3-2 0,-2-2-1,4-2 0,-1-1 0,-1 0 1,4 1-1,-1 1 2,-2-5-4,-4 5 4,-4-2-3,-2-1 1,4 3 0,-1-3-1,1 3 1,2-3-2,3 1 2,4-2-1,3-2 1,4 0 0,1-1 0,-1-2 0,1 1 0,4-5 0,0 2 0,0-1 0,2-1 0,1 0 0,0 1 0,3-5 0,2-1-1,1 1 1,1-3 0,-3 5 0,2 1 0,-1-4 1,-1 4-1,0-3 0,-2 3 0,-1 0 0,-1 3 0,1-7 0,-1 0 0,0 3-1,1 1 1,-1 1 0,-1-1 0,0 4 0,6 1 0,1 2 2,1 4-2,-1 1 1,7 1-1,-1 3 1,18 13-1,-26-21 2,26 21-2,-24-14-1,24 14 1,0 0 1,-20-12-2,20 12 2,0 0-2,0 0 1,0 0 0,0 0 0,-15 3 1,15-3-1,0 0 0,0 0 1,0 23-1,0-23 0,3 22 0,-3-22-1,7 26 1,-5-10-1,3 1 2,0 4-2,-3 0 1,3 0-1,-1 3 1,1 0 0,-3-3 0,0 5-1,-2-4 1,-2 8 0,2 1 0,-2-5 1,-1 0-1,-1 5 0,1 2 0,-3-2 1,1 2-1,-2-3 0,-1-1 0,-1 7 0,2 1 0,0-8 0,0 1 0,2-3 0,0-2 0,1-1 0,2-5 1,2-19-1,-3 24 0,3-24 0,-2 16 1,2-16-1,0 0 0,0 0 0,0 0 0,0 0 0,-10-19 0,8 3 0,0-1 0,-1-4 0,3-3 0,-2-2-1,2-7 2,0 0-2,0-7 2,0 4-2,0 5 2,0-4-1,2 4 0,-2-6 1,1 4-2,1 2 1,0 5 0,0 0 0,-1-5 0,1 3-1,0-1 1,0 6-1,-2 3 2,1-1-1,-1 2 0,2 3-1,0-1 1,-4 1 2,2 16-2,0-26 3,0 26-4,-2-17 3,2 17-2,0 0 2,0 0-3,0 0 1,0 0 0,0 0 0,20-10 0,-20 10 0,20 8 0,-4-1-3,3-2 4,-3 2-3,6 0 2,-1 0-1,2 2 1,3-4-2,2 4 2,0-2 1,1 0-1,8-1 0,-4 7 0,7-6 0,0 1 0,2-1 0,-2 0 0,3 0 0,-1 0 0,2 0 0,-1-4 0,1 6-1,-1-2 1,-3 2 1,0-2-1,-2-2 0,-3 3 0,0-2 0,-2 0 0,-5 0 1,2-1-1,-3 0 0,0-5-1,-3 5 1,-1-1 0,-3 1 0,-2-3 0,-3 1 0,-15-3 0,25 4 1,-25-4-1,16 8 0,-16-8 0,0 0 0,0 0-2,0 0-6,6 26-19,-6-26-5,-22 11-3,1-10 0</inkml:trace>
          <inkml:trace contextRef="#ctx1" brushRef="#br0">-2606 6979</inkml:trace>
          <inkml:trace contextRef="#ctx0" brushRef="#br0" timeOffset="19765.2348">1010 6279 4,'5'-26'20,"7"6"-2,0-1-3,2-5-3,11 5 0,-8-8-2,16 8-1,-8-5-1,15 5-1,-7-3-1,12 5-1,-7-6-1,11 8-1,1-2 0,6 5-1,0 4-1,-1 6 0,1 6 0,0 7 0,-6 8-1,-1 7 0,-11 4 0,-5 5 1,-5 0-1,-2 3 1,-6 2-1,-1-5 0,-5-3 1,0-1-1,-4-5 1,7-4 0,-1-7-1,3-2 0,6-11 1,1-2-1,8-8 1,3-8-1,6-4 0,-1-1 0,7-4-1,-2-3 2,2-1-2,-1 0 1,1 0 0,2 1 0,3 4 0,3-2 0,2 6 0,6 1 0,1 2 0,2 5 0,8 7 1,2 2-1,1 9 0,-1 2 1,-1 7-1,-6 4 0,-5 4 0,-3 3 0,-11 2 0,-10 2 0,-9-1 0,-5 1 1,-11 0 0,-3-2-1,-5-2 1,-4-1-1,-3-1 1,1-6-1,-1-1 1,-2-15-1,10 19 0,-10-19 0,26 2 1,-6-7 0,2-6 0,4 1-1,2-4 0,5-1 0,4-3-1,1 4 1,2-1 0,4 1-1,1 4 0,5 3 1,10 1 0,0 8 0,7 3 1,2 8-1,-1 9 1,5 7-1,-5 6 2,-4 8-2,-10 6 1,-8 5-1,-12 3 1,-6 7-1,-12 2 1,-9-2-1,-9 3 0,-5-6 0,-7 0 0,0-6 0,0-6 0,-1-8 0,-1-10-1,6-5 2,-1-10-1,8 0 0,3-16 0,0 0 0,19 10 0,-3-12 0,10-3 0,1 0 1,7 0-1,2-1 0,2 8 1,2 3-1,4 8 0,-4 2 0,-4 8 0,3 6 0,-8 9 0,0 4 0,-6 6 1,-6 4-1,-10 2 0,-6 3 1,-10 5 0,-10 4-1,-4 0 0,-10 0 0,-4 0 0,-7-2 0,2-2 0,-7-6 0,5-11-1,2-4 1,4-8 0,4-5 0,4-7-1,6-6 1,6-6 0,16-9 0,0 0 1,0 0-1,0 0 0,31 10 0,-4-13 1,0-1-1,6 4 0,6 2 0,3 5 0,-2 5 0,-4 6 0,1 4 0,-1 8 0,-3 2 0,-3 3 0,-9 5 0,-2 2 0,-7 1-1,-8 0 1,-6 2 0,-12 0 0,-4 0-1,-4 2 2,-6-2-2,-5-2 1,2-4 0,1-5 0,2-6 0,9-6 0,3-2-1,16-20 1,-8 15 0,8-15 0,21 0 0,-2 2 0,2 5 0,8 3 0,1 6 0,-1 6 0,-1 4 0,-2 9 0,-3-2 1,-6 7-2,-4 1 2,-8 3-2,-7 1 1,-7 3 0,-8-1 1,-13 3-1,-6 6 0,-9-3 1,-11 6-2,-12-2 1,-5 1 0,-11-7 0,-1 0-1,3-5 1,2-9-2,7-8 2,12-6 0,16-13-1,14-3 1,15-5 0,16-2 0,0 0-1,30-10 1,-3 6 0,6 2-1,-1 4 1,-1 7 0,-5 3 0,-3 7 0,-11 7 0,-10 0 1,-11 5-2,-8 5 2,-13 1-2,-5 3 2,-7 3-2,-6-3 1,-4 0 0,-8 3 0,-2-3 0,-6-2 0,-5-2 0,-9-5 1,-12-5-1,-9-5 0,-10-5 0,-2-6 1,4-6-1,5-8 0,12-6 0,10-2 0,18-4 0,17-1 0,20-1 0,13 1 0,16 17 0,-9-24 0,9 24 0,0 0-1,0 0 1,18 3 0,-18-3 0,-7 28 1,-7-9-1,-5 2 0,-9 1 0,-7 1 0,-10 5 0,-6-1 1,-4 1-1,-6 0-1,-2-2 2,-3-2-1,-4-5 1,-3-2-1,-1-8 1,0-5-1,-4-4 0,0-9 0,-6-5-1,4 0 1,2-3-1,7-6 2,10 1-1,8-6 0,13 2 0,13 2 1,14 5-2,10 0 1,8 3-1,-5 16 1,23-10-1,-23 10 1,17 12 0,-17-12 0,-3 28 0,-11-13 1,-5 4-1,-6-1 1,-8 1-1,-3-4 1,-6-1-1,-5 0 0,-5 0 1,-4-4-2,-7-5 1,-5-1 0,1-6 0,-1-3 0,-2-7 1,0-5-2,4-9 1,5-4 0,2 1 1,4-3-2,-1 1 1,5 2 0,6-1-1,5 6 1,7 7 0,3 1 0,8 9 0,22 7 0,-25-3-1,25 3 1,-15 17 0,15-17 0,-18 30 0,8-10 0,-6 1 0,-5-2 1,-5 0-1,-5-5 0,-7-3 0,-8-5 1,-4-6-1,-6-6-1,-3-14 1,2-7 0,4-13 0,5-7 0,6-7-1,5-6 1,11-4 0,9 0 0,6 1 0,5 3 0,2 2 0,4 12 0,4 4 1,2 9-2,1 12 2,0 4-1,-7 17-1,0 0 1,0 0 0,0 24 0,-12-3 0,-5 3 0,-6-5 0,-3 4 0,0-8 0,0-4 0,2-8 0,4-8 1,5-7-2,4-10 0,10-6-3,-5-19-8,17 2-15,-10-19-4,10 0 1,-9-19-1</inkml:trace>
        </inkml:traceGroup>
      </inkml:traceGroup>
    </inkml:traceGroup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0:49.487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6AFB694-787F-455F-8D5D-CD6F400DA6AF}" emma:medium="tactile" emma:mode="ink">
          <msink:context xmlns:msink="http://schemas.microsoft.com/ink/2010/main" type="inkDrawing" rotatedBoundingBox="8959,3925 14538,4695 14363,5967 8784,5197" semanticType="callout" shapeName="Other">
            <msink:sourceLink direction="to" ref="{BBB72128-9A11-4113-B81A-FDFEB5DD33A9}"/>
            <msink:sourceLink direction="from" ref="{BBB72128-9A11-4113-B81A-FDFEB5DD33A9}"/>
          </msink:context>
        </emma:interpretation>
      </emma:emma>
    </inkml:annotationXML>
    <inkml:trace contextRef="#ctx0" brushRef="#br0">0 743 6,'0'0'14,"12"-19"-1,-12 19-2,10-15-1,-10 15-1,18-14 0,-15-2-1,13 8 1,-8-10-2,12 8 0,-12-6-1,13 4 0,-9-9-1,8 7-1,-5-6-1,6 6 0,-2-3-1,4 1 0,1-7 0,2 10-1,2-5 1,3 3-1,-4-1 1,2 2 0,1-1-1,3 2 1,0 1-1,0-2 1,2 4-1,1-2 0,4-4-3,2 2 3,-2 1-2,-2 1 2,1-4-3,-1 4 3,-3-4-2,3 4 2,-1 2 0,-1-1-1,6-1 1,0 0 0,1 0 0,1 2-1,1-3 1,-2 3 0,3 0-1,-1-1 0,-5 1 1,5 1-1,-1-5 0,5 6 0,-1-5 1,4 5-1,1-1 1,1 2-1,0-1 1,-2 2-1,0 3 1,-2-1 0,-3 3-1,-1-3 1,-1-1-1,-2 2 0,1 1 1,1 0-1,4 0 0,0 2 1,-2 0-1,3 0 0,2 4 0,1-2 0,0 3 1,1-2-1,2 2 0,3 1 1,4 1-1,1 0 0,-1-2 0,3 0 0,-1 0 0,-5 0 0,1 0 0,-3 2 0,-1 0 0,1 2 0,-4-2 0,0 2 0,-1-1 0,3 3 0,-2-1 0,0 2 0,-2 0 0,4 0 0,-2-1 0,0 3 0,0 0 0,-4-1 0,1 1-1,-1 0 2,-3 0 2,0 0-1,-2 5 0,2 0-1,0 0 2,0 0-2,2 0 1,0 0-1,-2-1-1,0 2 0,-2-2 0,-3-3 0,-4 3 0,-1-5 0,-6 1 0,-1 2 0,-3 1-1,0-1 2,-1 3-2,5 5 1,-1-1-1,4 3 1,3 0 0,1 3 1,1 0-1,1 6 0,-2-5-1,-5-3 2,-2 1-2,-6 0 2,-5 3-1,-2-5 0,-6-2 0,-1 0 0,-1 1 0,2-3 0,0 2 0,6-1 0,3 1 0,3 0 0,4 1 0,-2-3 0,3-4 0,-2-1 0,-5-5 1,-3-2-1,-19-10 0,23 11 0,-23-11 0,0 0 1,0 0-2,12-19 1,-12 19 0,0-28 0,0 12 1,0-4-1,-2-6 1,1 1-1,-5-2 0,1-6 0,-2 0 1,-3-7-1,-2-3 0,-1-1 0,3-1 1,-2-5-1,1 2 1,1-1-1,1 2 0,4 4 0,0 0 1,3-1-1,-3-1-3,0 7 2,-1 0-2,1 5 2,2 0-1,-2 4 0,-2 1 0,1 4 1,1 8 1,3-1 1,2 17-1,-3-23-1,3 23 2,0 0-2,0 0 1,0 0 0,0 0 0,0 0 0,0 0 0,0 0 0,17 26 0,-11-8 0,-1-1 3,2 7-2,1 2 2,3 0-1,-1 4 1,2-3-2,1 5 2,1-1-1,-1 5-2,1-1 0,-1 3-1,-3 0 1,0 4 0,1 3 0,-2-2-1,-2 4 1,-2-4 0,0 0 0,0 2 0,0-5 0,-1-2 0,-1-5 0,1-3 0,-2-4 0,1-2 0,1-1 0,-3-8-1,-1 1 1,-1-1 0,1-15 1,0 28-2,0-28 1,-4 26 0,4-26 0,-2 23 0,2-23 1,-5 20-1,5-20 0,-7 21 0,7-21 1,-5 17-1,5-17 0,0 0-1,-14 21 1,14-21 0,0 0 0,-7 19 0,7-19-1,0 0 2,0 0-1,0 0 0,-7 16 0,7-16 0,0 0 0,0 0 1,-17-12-1,17 12 0,-18-12 1,18 12-2,-24-19 1,24 19 0,-28-21 1,9 9-2,-2 1 1,0 1 0,-5 1 0,2 4 0,-6-2 0,-3 2 0,0 1 0,-4 1 0,-1 1 1,-5 2-1,-3 0 0,3 2 0,-4-2 0,0 5 0,2-3 0,1 0 0,2 1-1,6-1 1,-2 1 0,3 2 1,3-3-1,1 2 0,3-1 0,-1-1 0,3 0 0,3-1 1,4-1-1,3-3-1,16 3 2,-21-4-1,21 4 0,0 0 0,0 0 0,0 0 0,0 0-1,0 0 1,0 0-1,0 0 1,0 0 0,0 0 0,0 0 0,0 0 0,0 0 0,0 0 1,0 0-1,19-13 1,-19 13-1,0 0 0,20-4 0,-20 4 1,0 0-2,0 0 1,17-2 0,-17 2 0,0 0-1,0 0 1,0 0-1,17 0 1,-17 0 0,0 0 0,0 0 0,0 0 0,18-1 0,-18 1-1,0 0 1,0 0 0,17-11 1,-17 11-2,0 0 1,0 0 0,16-8 0,-16 8 0,0 0 0,0 0 0,0 0-1,0 0 2,0 0-1,0 0 0,0 0 0,0 0 0,0 0 0,0 0-1,0 0-2,0 0-17,0 0-10,0 0-2,-2-33-3,11 12 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0:30.236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7E4C234-3C07-4633-ADF9-2A79DBCD3FE3}" emma:medium="tactile" emma:mode="ink">
          <msink:context xmlns:msink="http://schemas.microsoft.com/ink/2010/main" type="writingRegion" rotatedBoundingBox="19580,5946 20276,12777 18351,12973 17655,6142"/>
        </emma:interpretation>
      </emma:emma>
    </inkml:annotationXML>
    <inkml:traceGroup>
      <inkml:annotationXML>
        <emma:emma xmlns:emma="http://www.w3.org/2003/04/emma" version="1.0">
          <emma:interpretation id="{956413FD-9EEB-43C4-ACDB-B4D85A4136AA}" emma:medium="tactile" emma:mode="ink">
            <msink:context xmlns:msink="http://schemas.microsoft.com/ink/2010/main" type="paragraph" rotatedBoundingBox="19580,5946 20276,12777 18351,12973 17655,61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90B072-341D-4A6F-88B2-E150D9EE2CFD}" emma:medium="tactile" emma:mode="ink">
              <msink:context xmlns:msink="http://schemas.microsoft.com/ink/2010/main" type="line" rotatedBoundingBox="19580,5946 20276,12777 18351,12973 17655,6142"/>
            </emma:interpretation>
          </emma:emma>
        </inkml:annotationXML>
        <inkml:traceGroup>
          <inkml:annotationXML>
            <emma:emma xmlns:emma="http://www.w3.org/2003/04/emma" version="1.0">
              <emma:interpretation id="{44358173-D9E5-44B3-BA8B-AFA2929D46D6}" emma:medium="tactile" emma:mode="ink">
                <msink:context xmlns:msink="http://schemas.microsoft.com/ink/2010/main" type="inkWord" rotatedBoundingBox="19580,5946 20276,12777 18351,12973 17655,6142"/>
              </emma:interpretation>
              <emma:one-of disjunction-type="recognition" id="oneOf0">
                <emma:interpretation id="interp0" emma:lang="pl-PL" emma:confidence="0">
                  <emma:literal>mitrom</emma:literal>
                </emma:interpretation>
                <emma:interpretation id="interp1" emma:lang="pl-PL" emma:confidence="0">
                  <emma:literal>miarom</emma:literal>
                </emma:interpretation>
                <emma:interpretation id="interp2" emma:lang="pl-PL" emma:confidence="0">
                  <emma:literal>misiom</emma:literal>
                </emma:interpretation>
                <emma:interpretation id="interp3" emma:lang="pl-PL" emma:confidence="0">
                  <emma:literal>miniom</emma:literal>
                </emma:interpretation>
                <emma:interpretation id="interp4" emma:lang="pl-PL" emma:confidence="0">
                  <emma:literal>misiu</emma:literal>
                </emma:interpretation>
              </emma:one-of>
            </emma:emma>
          </inkml:annotationXML>
          <inkml:trace contextRef="#ctx0" brushRef="#br0">-374 1981 19,'0'0'17,"0"0"-2,-17-12-3,17 12-1,-33-2-4,8 8 1,-4-1-3,-2 5 1,-9 1-1,1 6 0,-4-2-1,6 10 1,-3-3-1,12 8-1,-1-4 0,11 3 0,8-6-2,10 6 0,7-5-1,7-3 1,5 0-1,4-2 0,1 2 1,-3-4-1,0 9 0,-6-7 0,-6 0 0,-7 4 1,-9-1-1,-5 1 0,-7 1-1,-6 2 2,-8 0-2,0 3 1,0 3 0,2-1 0,3-2-1,9 4 1,6-2 0,8 1 0,9-3 0,4-3 1,8 2-1,3-1 1,2 3-1,-3-8-2,2 8-7,-7-6-16,2 0-3,-4 1 1,-4-3-1</inkml:trace>
          <inkml:trace contextRef="#ctx0" brushRef="#br0" timeOffset="2246.404">-1545 4166 15,'0'26'20,"0"-26"-2,0 33-1,-2-18-2,11 8-4,-7-8-3,10 6-2,-12-21-1,28 26 0,-9-15-2,7-4 0,2-4-2,3 0 1,1-4-1,-1-4 0,2-2-1,-7-6 1,-3-2-1,-8-1 0,-6-3 1,-9 2-1,-7 0 1,-5 1 0,-12 2 0,1 4 0,-7 1 0,4 6 0,-3 1 1,3 5 0,1 4-1,8 2 0,17-9 0,-23 22-1,23-22 1,-9 21-2,9-21 0,9 23-2,5-8-8,-14-15-17,24 12-3,-24-12 1,23 2-1</inkml:trace>
          <inkml:trace contextRef="#ctx0" brushRef="#br0" timeOffset="21280.4375">-628 4294 12,'19'-5'11,"-19"5"0,0 0 1,21-5 0,-21 5 0,0 0-2,0 0 1,18-6-2,-18 6-2,0 0 0,15 2-1,-15-2-2,21 11 1,-3-3-1,-18-8 0,31 12-1,-31-12 0,35 14 0,-20-7-1,5 5 1,-3-3-1,4 5 0,-5 0 0,3 1 0,0 3-1,0-3 0,-2 6 0,4 1 0,-2 4 0,1 0-1,-1 2 0,3 2 1,-1-4-1,4 7 0,-1-4 1,-1 0-1,-1-1 0,4 0 1,-3 0-1,-1-1 0,1 4 0,-2-1 1,2-1-2,-2-1 2,-1 2-1,0-1 0,-1 0 3,0 1-2,-4-2 1,-1 5-1,0-2 1,-3 2-1,-3 0 0,-2 1 0,-1 1-1,-3 1 0,-1 4-1,-1-4 1,-1 4 0,-1-2 0,0 2 0,-1 2 0,1 1 0,0 2-1,0-1 1,-1-1 0,1 0 0,-1-1 0,-2-6 0,-1 0 1,-4 1-1,-1-6 1,-2 2-1,-3-2 0,-3-1 0,0 1 0,-4 2 0,0-2 1,-1-2-1,-4 3 0,2-1 0,0 0 0,-2 2 1,-2-4-2,4 1 1,0-3 0,2 3 0,0-4-1,-1 0 1,1 2 0,-1 1 0,1-3 1,0 2-2,-1-2 1,1-2 0,1-2 0,1 3 0,1-6-1,2-4 1,1 4 0,18-19 0,-28 25 0,28-25 0,0 0 0,0 0-1,0 0-2,0 0-8,2-30-19,14 9-1,-7-11-3,6 7 1</inkml:trace>
          <inkml:trace contextRef="#ctx0" brushRef="#br0" timeOffset="22263.2391">-574 5689 7,'0'0'21,"0"0"-4,16 5-2,-6 10-2,-10-15 0,16 28-2,-13-12-1,13 11-1,-12-9-3,8 11-1,-10-6-1,4 8-1,-6-5 0,4 5 0,-6-3-1,4 5 0,-4-4 0,4 4 0,-2 0 0,0-2-1,-2 4 1,2 0-1,-2-1 0,1 3-1,-3-5 1,1 3-1,-2-4 0,1 0 1,-1-3-1,1-2 0,-1-2 0,2 1 0,-1-5 0,1 0 1,3-20-1,-11 31 0,6-16 0,5-15 1,-10 26-1,10-26 0,-11 19 0,11-19 0,-9 19 1,9-19-1,-5 18 0,5-18 0,0 0 0,0 15 1,0-15 0,0 0-1,19-1 0,-19 1 0,23-7 1,-6 0-1,-17 7 1,30-12-1,-13 6 1,4 3-1,0 1 1,4-5-1,4 0 0,1 0 0,4-1 0,3-1 0,1 0 0,4-1 0,2-4 0,3 7 0,-2-1 0,2-3 1,2 4-1,-1 0 0,1 0 0,-2 0 0,2 4 1,-4-4-1,2 4 0,0-1 0,0 4 0,-4-2 0,-3 1 0,-3 1 2,-7 0-4,-4 0 2,-5 3-2,-21-3-3,20 14-14,-20-14-12,0 0-1,-26 10 0,9-4 0</inkml:trace>
          <inkml:trace contextRef="#ctx0" brushRef="#br0" timeOffset="1528.8027">-26 3837 13,'-17'-11'21,"17"11"-2,-30-3-4,30 3 0,-45 8-1,26 8-3,-23-9-1,16 16-1,-17-10-2,11 12-1,-4-5-1,13 5-2,-1-1 1,13 4-2,8-4 0,13 2-1,11-5 0,7 1-1,12-4 0,9-3 1,8-8-1,8-2 0,1-6 0,2-8 1,-6-2-1,1-13 1,-11-2-2,-10-5 2,-11-2-1,-12-3 0,-13-2 0,-12-2 1,-13 2-1,-10 6 0,-10 3 1,-11 7-2,-8 6 1,-6 7-2,3 9-2,-8-1-7,13 16-17,-10 2-3,7 6-1,-2-1 0</inkml:trace>
          <inkml:trace contextRef="#ctx0" brushRef="#br0" timeOffset="7862.4138">124 7501 10,'0'0'15,"-16"5"-2,16-5-2,-19 5-2,2-3-1,-2 7-1,-11-4-1,4 9 1,-12-2-1,6 10 0,-6 4 0,7 7-1,-4 0 0,14 9-2,-3 1 0,12 0 0,5 6-2,7-4 0,3-2 0,9 2-1,2-3 1,5-2-1,4-6 1,5 1-1,0-9 1,-1-2-1,0-3 2,-7-7-1,0-6-1,-20-8 1,0 0-1,0 0 1,0 0-1,-30 6 0,0-12 0,-1 10-1,-5-2 1,1 3 0,0 4 0,7 3 0,2 0 0,9 5 0,6 2-1,4 0 2,9 4-1,5 3 0,5 3 1,4-3-1,-2 2 0,0 0 0,-2-2 1,-4 0-2,-6-4 2,-5 1-2,-8-8 1,-1 6 0,-4-5 0,-1-1 0,0 4 0,-1-1-1,4 6-4,-3-5-3,13 14-10,-6-2-8,1 7-1,-1 0 0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4:28.0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861FC5F-625E-4AC0-902E-5D6182523159}" emma:medium="tactile" emma:mode="ink">
          <msink:context xmlns:msink="http://schemas.microsoft.com/ink/2010/main" type="writingRegion" rotatedBoundingBox="3544,4258 3364,15116 2436,15101 2616,4243"/>
        </emma:interpretation>
      </emma:emma>
    </inkml:annotationXML>
    <inkml:traceGroup>
      <inkml:annotationXML>
        <emma:emma xmlns:emma="http://www.w3.org/2003/04/emma" version="1.0">
          <emma:interpretation id="{F536BC7C-3C95-4D0A-BF3F-1EE69BA3A7C8}" emma:medium="tactile" emma:mode="ink">
            <msink:context xmlns:msink="http://schemas.microsoft.com/ink/2010/main" type="paragraph" rotatedBoundingBox="3544,4258 3364,15116 2436,15101 2616,42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6DA758-6C6B-4ED6-B7E3-E3C32417AB36}" emma:medium="tactile" emma:mode="ink">
              <msink:context xmlns:msink="http://schemas.microsoft.com/ink/2010/main" type="line" rotatedBoundingBox="3544,4258 3364,15116 2436,15101 2616,4243"/>
            </emma:interpretation>
          </emma:emma>
        </inkml:annotationXML>
        <inkml:traceGroup>
          <inkml:annotationXML>
            <emma:emma xmlns:emma="http://www.w3.org/2003/04/emma" version="1.0">
              <emma:interpretation id="{D6A7222A-078E-4F27-B317-F9EDB77377FA}" emma:medium="tactile" emma:mode="ink">
                <msink:context xmlns:msink="http://schemas.microsoft.com/ink/2010/main" type="inkWord" rotatedBoundingBox="3382,4255 3357,5789 2591,5777 2616,4243"/>
              </emma:interpretation>
              <emma:one-of disjunction-type="recognition" id="oneOf0">
                <emma:interpretation id="interp0" emma:lang="pl-PL" emma:confidence="0">
                  <emma:literal>=</emma:literal>
                </emma:interpretation>
                <emma:interpretation id="interp1" emma:lang="pl-PL" emma:confidence="0">
                  <emma:literal>&lt;</emma:literal>
                </emma:interpretation>
                <emma:interpretation id="interp2" emma:lang="pl-PL" emma:confidence="0">
                  <emma:literal>-</emma:literal>
                </emma:interpretation>
                <emma:interpretation id="interp3" emma:lang="pl-PL" emma:confidence="0">
                  <emma:literal>x</emma:literal>
                </emma:interpretation>
                <emma:interpretation id="interp4" emma:lang="pl-PL" emma:confidence="0">
                  <emma:literal>.</emma:literal>
                </emma:interpretation>
              </emma:one-of>
            </emma:emma>
          </inkml:annotationXML>
          <inkml:trace contextRef="#ctx0" brushRef="#br0">8 11 21,'0'0'22,"-9"-15"-3,9 15-4,0 0-1,21 1-2,-21-1-4,18 9-1,-18-9-2,26 19-2,-26-19 0,31 31-1,-17-13 0,5 4 0,0-1-1,-1 8 0,-1 1-1,-3 6 1,0-1-1,0 3 0,-4 4 2,1-3-1,-4 8 1,3 0-2,-1 3 2,5-3-3,-4 0 3,4 1-2,-2 1-1,-1 1 1,-3-1 0,-2-1-1,-6 2 1,-4 2 0,-4 2 0,-3-4 0,-3 0-1,-5-3 1,2-2 0,-3-3 0,0-6 0,-1-5 0,0 1 0,0-8 0,0-3 0,4-2 0,-3-2 0,3-3 0,3 1 1,14-15-1,-24 28 1,24-28 0,-16 30-1,16-30-2,-3 26-6,3-26-17,0 0-4,0 0 2,0 0-1</inkml:trace>
          <inkml:trace contextRef="#ctx0" brushRef="#br0" timeOffset="-871.0498">-420 871 6,'0'0'21,"0"0"-1,5 15-2,-5-15-2,0 0-1,0 0-2,0 0-2,0 0-2,0 0-3,0 0-1,0 0 0,0 0-2,12-19 0,-12 19-2,25-24 1,-10 7-2,5-4 1,-1-4-1,3-2 0,1-6 1,0 5-1,-3-3 1,1 0-1,-3-2 0,-4 3 1,-4 3 0,-1 2-1,-6 6 1,-1 0 0,-2 4-4,0 15 4,-2-25-1,2 25 0,0 0 0,0 0 1,0 0-1,0 0 1,0 0 1,-10 16-1,10-16-1,-11 30 1,6-13-1,2 4-1,-1 3 2,2 0-2,-3 2 1,2 2 0,-2 0-1,1 1 1,-1 2 0,0 0 0,-2 1 0,0-1 0,0 3 0,2 1 0,-2 3-1,-2 4 1,2-2 0,-2-1-1,0 3 1,-1-2 0,1-4 0,1-3 0,1-3 0,3-4 0,1-7 0,-1-4 0,4-15 0,2 18 1,-2-18-2,0 0-1,0 0-6,0 0-18,0 0-2,10-26-2,-1 5 1</inkml:trace>
        </inkml:traceGroup>
        <inkml:traceGroup>
          <inkml:annotationXML>
            <emma:emma xmlns:emma="http://www.w3.org/2003/04/emma" version="1.0">
              <emma:interpretation id="{22CD49FA-EA99-45F8-9D17-2F0F2578C3DC}" emma:medium="tactile" emma:mode="ink">
                <msink:context xmlns:msink="http://schemas.microsoft.com/ink/2010/main" type="inkWord" rotatedBoundingBox="3471,8625 3453,9745 2716,9732 2734,8612"/>
              </emma:interpretation>
              <emma:one-of disjunction-type="recognition" id="oneOf1">
                <emma:interpretation id="interp5" emma:lang="pl-PL" emma:confidence="0">
                  <emma:literal>x</emma:literal>
                </emma:interpretation>
                <emma:interpretation id="interp6" emma:lang="pl-PL" emma:confidence="0">
                  <emma:literal>ó</emma:literal>
                </emma:interpretation>
                <emma:interpretation id="interp7" emma:lang="pl-PL" emma:confidence="0">
                  <emma:literal>☹</emma:literal>
                </emma:interpretation>
                <emma:interpretation id="interp8" emma:lang="pl-PL" emma:confidence="0">
                  <emma:literal>Ó</emma:literal>
                </emma:interpretation>
                <emma:interpretation id="interp9" emma:lang="pl-PL" emma:confidence="0">
                  <emma:literal>o</emma:literal>
                </emma:interpretation>
              </emma:one-of>
            </emma:emma>
          </inkml:annotationXML>
          <inkml:trace contextRef="#ctx0" brushRef="#br0" timeOffset="2261.1293">206 4367 14,'0'0'25,"0"0"0,2 22-7,-2-22-4,19 21-5,-19-21-1,26 31-2,-12-10-3,7 7 1,-3-2-2,4 7 1,-3 1-1,-1 4-1,-2 4 1,-4 3-2,-2 5 2,1 7 0,-3 0 0,-1 4-1,-3 3 0,-3 6 0,1-1-1,-2-2 1,-5-8-2,-4-5 1,-3-4 0,-4-8 0,1-8 0,-3-11 0,-1-7 1,2-10-2,1-4 0,16-2-4,-16-10-8,13-7-14,5-6-2,5 0 2,1-1-2</inkml:trace>
          <inkml:trace contextRef="#ctx0" brushRef="#br0" timeOffset="1660.0949">-169 4905 19,'-23'-3'24,"23"3"-1,-23-2-2,8-10-5,15 12-3,-26-10-2,26 10-3,-21-14-4,21 14 1,-13-21-3,13 21 0,-1-21-1,1 21 1,15-26-2,5 12 2,0-3-1,7 1 1,0 4-1,5 0-1,1 4 0,-2 1 0,-1 5 0,-2 2 0,-8 5 0,1 5 1,-21-10-1,26 23 0,-19-6 0,-3 1 1,-4-1-2,-4 4 1,-6 3 2,-2 0-1,-4 6 0,-3-3 0,-2-1 0,-2 6 0,1-1 1,-1-3-1,1-2-1,-1-2 0,2-3 0,0-1 0,0-1 0,2-3 0,0 3 0,2-3 0,3 1 0,14-17 0,-19 22-1,19-22 1,-6 21 0,6-21 1,0 0-1,19 21 0,-19-21 0,30 12 0,-11-5 2,4 0-1,1-2-1,6 0 1,-2 1-1,5-5 0,-2 5 0,4-10 1,0-1-2,-4 0 1,0 0 0,-1-2 0,-8-2 0,-1-1 0,-3-3-1,-18 13-2,19-10-2,-19 10-11,-5-21-14,5 21 0,-11-24-2,11 24 1</inkml:trace>
        </inkml:traceGroup>
        <inkml:traceGroup>
          <inkml:annotationXML>
            <emma:emma xmlns:emma="http://www.w3.org/2003/04/emma" version="1.0">
              <emma:interpretation id="{692A81CB-F8A1-42B4-BC42-D0530DA796D5}" emma:medium="tactile" emma:mode="ink">
                <msink:context xmlns:msink="http://schemas.microsoft.com/ink/2010/main" type="inkWord" rotatedBoundingBox="3289,13705 3265,15115 2444,15101 2467,13691"/>
              </emma:interpretation>
              <emma:one-of disjunction-type="recognition" id="oneOf2">
                <emma:interpretation id="interp10" emma:lang="pl-PL" emma:confidence="0">
                  <emma:literal>na</emma:literal>
                </emma:interpretation>
                <emma:interpretation id="interp11" emma:lang="pl-PL" emma:confidence="0">
                  <emma:literal>n</emma:literal>
                </emma:interpretation>
                <emma:interpretation id="interp12" emma:lang="pl-PL" emma:confidence="0">
                  <emma:literal>ni</emma:literal>
                </emma:interpretation>
                <emma:interpretation id="interp13" emma:lang="pl-PL" emma:confidence="0">
                  <emma:literal>ń</emma:literal>
                </emma:interpretation>
                <emma:interpretation id="interp14" emma:lang="pl-PL" emma:confidence="0">
                  <emma:literal>n.</emma:literal>
                </emma:interpretation>
              </emma:one-of>
            </emma:emma>
          </inkml:annotationXML>
          <inkml:trace contextRef="#ctx0" brushRef="#br0" timeOffset="4553.2604">67 9448 1,'4'15'23,"-4"-15"0,1 26 2,3-3-12,-4-23-3,24 45-1,-12-19-1,11 10-1,-5 1-2,8 9 0,-7 1-2,3 9 0,-9 4-2,0 3 0,-6 1-1,-3 2 0,-8 3 1,-3 4 0,-6-2 0,-10 1 0,-3-2 0,-5-1-1,-6-3 1,-3 0 0,0-14-1,-4-2 0,1-3 1,5-14-1,-1-6 0,5-8 0,0-10 0,5-7 1,5-2-2,3-7 1,5-5 0,16 12-1,-21-12 1,21 12-2,0 0-5,-10-19-15,10 19-5,0 0-2,0 0 0</inkml:trace>
          <inkml:trace contextRef="#ctx0" brushRef="#br0" timeOffset="3936.2251">-408 9806 19,'-22'4'23,"22"-4"-1,-16-5-4,16 5-2,-11-19-4,8 0-3,3 19-2,17-33-1,4 12-2,-2-3-1,11 5 0,0-2 0,3 7-2,-4 2 1,4 7-1,-3 1 0,-4 9-1,-2 6 0,-5 3 0,-8 5 0,-4-2 1,-9 11-2,-7 5 1,-8 3 0,-7 2 0,-8 0-1,-4 0 1,3 0-1,-2-3 1,4-4 0,4-8 0,8-8 0,19-15 0,-17 14 1,17-14-1,16-14 0,3 1 1,2-7-1,6-2 0,5 3 0,3-4 0,1 8 0,-1 4 0,0 3 0,0 13 0,-4 7 0,-5 5 0,-3 8 0,-9 4 0,-6 4 0,-8 5 0,-8 5 0,-8-1 0,-9-4 0,-6-2 0,-5-1 1,-4-5-1,-4-6 0,-1-7 1,-4-8-1,2-6 1,5-4 0,2-3 0,4-10-1,6 2 1,4 0 0,9 0 0,17 12 0,-16-24 0,16 24-1,7-21 0,-7 21-1,24-11-1,2 13-7,-10-7-19,17 5-1,-3-7-2,6 5 1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5:06.6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BAB3F59-EBD0-43DA-9D86-ABA28A6C6AA0}" emma:medium="tactile" emma:mode="ink">
          <msink:context xmlns:msink="http://schemas.microsoft.com/ink/2010/main" type="inkDrawing" rotatedBoundingBox="5322,10181 8790,10017 8792,10064 5324,10227" shapeName="Other">
            <msink:destinationLink direction="with" ref="{13755761-C4C0-422D-B730-00B4A8074441}"/>
          </msink:context>
        </emma:interpretation>
      </emma:emma>
    </inkml:annotationXML>
    <inkml:trace contextRef="#ctx0" brushRef="#br0">60 175 10,'-26'-2'13,"26"2"0,-20-3-1,20 3-1,-15-2-2,15 2 0,0 0-1,0 0-2,19-4 0,-3 3-1,17 2 1,0-7-1,19 6-1,-2-9-1,20 5 1,-4-6-2,18 3 2,-4-7-2,12 7 2,-1 0-1,6 2 0,2 0-1,6 3 1,-1-3-1,9 7 0,2-2-1,9 0 1,3-4-2,3 3 1,4-5-1,2 3 1,-2-2-1,2-2 0,-4-2 1,2 4-1,-7-5 0,-2 3 0,-10 0 0,-9-4-2,-1 13-1,-22-14-6,6 17-10,-19-8-11,-11-1 0,-12 1-2,-11 1 3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5:07.6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42B6ED6-1832-403B-8B54-0108DD7DE12F}" emma:medium="tactile" emma:mode="ink">
          <msink:context xmlns:msink="http://schemas.microsoft.com/ink/2010/main" type="inkDrawing" rotatedBoundingBox="4829,11469 8765,11361 8767,11429 4831,11536" shapeName="Other">
            <msink:destinationLink direction="with" ref="{13755761-C4C0-422D-B730-00B4A8074441}"/>
          </msink:context>
        </emma:interpretation>
      </emma:emma>
    </inkml:annotationXML>
    <inkml:trace contextRef="#ctx0" brushRef="#br0">1 104 2,'-8'15'21,"8"-15"-7,0 16-1,0-16 0,0 0 1,15 7 0,4 2-2,-3-13-1,15 11-3,-1-9-1,19 9-3,-1-10-1,17 4 0,8-1-1,12 0 0,9-3 0,14 0-1,7-4 0,12 1 1,7-1-1,9 1-1,1-3 1,8 4 0,2-1 0,7 8 0,0-7 0,3 3-1,-2 2 0,1 2 1,-2-5-1,-1 1 1,-7-3-1,-4-2 1,-9 5-1,-8-5 0,-12 4-2,-14-10-1,-5 13-4,-24-15-7,-1 11-15,-15-8-1,-14 0-1,-7-5 0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5:08.8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3755761-C4C0-422D-B730-00B4A8074441}" emma:medium="tactile" emma:mode="ink">
          <msink:context xmlns:msink="http://schemas.microsoft.com/ink/2010/main" type="inkDrawing" rotatedBoundingBox="9796,8677 10393,12209 7820,12644 7223,9113" semanticType="callout" shapeName="Other">
            <msink:sourceLink direction="with" ref="{042B6ED6-1832-403B-8B54-0108DD7DE12F}"/>
            <msink:sourceLink direction="with" ref="{EBAB3F59-EBD0-43DA-9D86-ABA28A6C6AA0}"/>
          </msink:context>
        </emma:interpretation>
      </emma:emma>
    </inkml:annotationXML>
    <inkml:trace contextRef="#ctx0" brushRef="#br0">0 0 1,'6'17'21,"21"12"0,-10 1-14,11-11 0,12 9 1,-2-11-1,13 11 2,-1-14 1,14 12-1,-3-9 0,14 5-1,-2-3-1,14 7-2,-5-1-1,12 4-1,-3-1 0,4 3-1,1 4-1,3 1 0,-5 4 0,2 1 0,-2-1 0,0 7 0,-2 0 0,-1 1 0,-1-1 0,-1 0 0,-6-5-1,3-1 1,-5-1-1,0-4 1,-7-1 0,3 0-1,-6-4 0,-1 2 1,-6-6-1,-6-1 1,-6-3 0,-7-1-1,-7-8 0,-11 2 0,-8-9 0,-19-7 1,22 12-1,-22-12 1,0 0 0,0 0 0,-7 17 0,7-17 0,-19 16 0,19-16 0,-33 21-1,12-6 0,-3 3 0,-6 9 0,-4 4 0,-5 6 0,-4 10 0,-4 6 0,-5 10 0,-6 6 1,-6 11-1,-4-1 1,-3 3-2,-10 10 2,0 3 0,-3 5-1,-3 1 0,2 6 0,1-1 0,3 5 0,-3 0 0,6-6-1,-4-8 1,-2-6 0,-1-7 0,0-9-1,-1-13 1,6-6-1,4-8 1,6-6-1,9-8 1,9-6-1,16-7 0,4-9-1,17 2 0,15-14-4,0 0-8,0 0-15,24-4-3,-3-13 1,5-5 1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5:23.1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C1B3108-3BAB-4D3E-B246-DDD59D698715}" emma:medium="tactile" emma:mode="ink">
          <msink:context xmlns:msink="http://schemas.microsoft.com/ink/2010/main" type="inkDrawing" rotatedBoundingBox="10048,9148 21012,9015 21054,12511 10091,12644" hotPoints="9595,11182 11825,9370 20576,10301 21091,10501 20399,11103 10787,12427" semanticType="enclosure" shapeName="Hexagon"/>
        </emma:interpretation>
      </emma:emma>
    </inkml:annotationXML>
    <inkml:trace contextRef="#ctx0" brushRef="#br0">4538 743 8,'-9'-28'6,"1"0"1,-5-3 2,3 0 0,-9-5 1,3 1 1,-12-8-1,4 3 0,-14-5 1,1 8-2,-15-9-2,1 8-1,-15-8 0,-2 12-2,-12-6 0,-7 9 0,-12-4-1,-5 9-2,-11 0 1,-7 7 0,-12 2-1,-3 6 1,-13 1-1,-2 8 0,-6 6 0,-4 4 0,-3 6 0,1 9-1,-4 5 0,0 8 1,3 11-1,5 8 1,2 9 0,4 4-1,3 8 1,5 4 0,7 12-1,5 1 1,8 6-1,10 3 1,8 7 0,14 7 0,10 9-1,15 5 1,13 3 0,16 4-1,14 2 1,19-1-1,12-1 1,18-2 0,12-5 0,19-3-1,19-15 1,15-3 0,22-10-1,17-3 2,14-19-2,19-2 0,19-16 2,18-5-2,10-11 3,16-10-3,10-14 1,11-14-1,12-14 1,3-17 1,-2-17-1,-2-18 0,-5-20-1,-8-18 1,-16-13-1,-13-17 1,-22-6-1,-17-12-1,-24-5 1,-23-9-1,-28-6 1,-26-4 0,-31-3 0,-30-2-1,-29-6 1,-32-2-1,-29 2 1,-32 7-2,-31 19 0,-33 18-3,-24 29-5,-44 13-17,-18 34-4,-29 20-1,-17 25-1</inkml:trace>
    <inkml:trace contextRef="#ctx0" brushRef="#br0" timeOffset="1685.0964">5168 537 3,'0'0'6,"0"0"1,-16-16 0,16 16 0,0 0 0,0 0 0,0 0 2,0 0-1,0 0 0,4 23-2,-4-23 1,36 10 0,-11-8-2,15 3 0,0-3-1,10-2-1,6 0 1,10-2-2,4-5 1,10 4-1,5-4 0,7 0 0,6-2 0,4 2 0,6-5-1,5 5 0,1 0 1,0-2-1,1-3 0,2 2 0,-1-2 0,3 1 0,-6-2 1,2-1-2,0 2 2,5 1-1,0-4 0,3 6 1,3-5-1,4 5 0,1 4 1,1 2-1,-2-2 0,-1 3 0,-9 4-1,-7 1 1,-10 4-1,-9-4 1,-9 3-2,-10 0 0,-16 7-1,-13-8-5,-1 9-20,-19-7-3,-10 1 2,-16-8-2</inkml:trace>
    <inkml:trace contextRef="#ctx0" brushRef="#br0" timeOffset="2557.1463">4957 2356 12,'21'-12'11,"-21"12"2,26-9 0,-6 7 0,0-5-1,12 6 0,3-10-3,13 4-2,6-5-1,16 2-1,5-4-2,15 0 0,6-7-1,10 9 0,2-7 1,9 9 0,3-4 0,7 7 0,-2-5-1,7 8 1,1 1-1,6 1 0,-2 0 0,4 4-1,0-4 0,0 2 1,-2 0-1,2 2 0,-5 1 0,0 4-1,-4-1 1,-1-1 0,-8-3-1,2 3 0,-4-2 1,-5 2-1,-4 1 1,-6-3-1,-5 1 0,-11-3 0,-6 3 0,-13-6-1,-7 4-3,-22-14-6,3 5-19,-20-7 1,-11-2-4,-13-6 2</inkml:trace>
    <inkml:trace contextRef="#ctx0" brushRef="#br0" timeOffset="3662.2095">7650-330 11,'0'18'22,"0"-18"1,12 24-1,0-3-20,4 0 4,8 8 0,2-5 0,12 8 1,2-8-1,14 9 1,2-11 0,15 11-2,1-5-1,11 5-2,4-2 0,11 9 0,-1 0 0,9 1 0,4 4 0,7 2 0,-2 3-1,6 4 1,-1 0-1,4-4 1,1 4-2,2-1 2,-3-4-2,0 3 1,-4-9 0,0-3-1,-5 0 1,-2-2-1,-11-3 1,-2-3-1,-5-4 0,-8 0 0,-8-4 0,-8 0 1,-10-6-1,-9-1 0,-12 0 0,-10 1 0,-15 3 0,-8-2 0,-12 1 0,-7 5-1,-9 2 1,-10 3 0,-9 3 0,-4 7 1,-5 3-2,-8 7 2,-6 11-1,-8 5 0,-6 3 0,-4 2 0,-6 9 1,-7-2-1,-6 0 1,-6-1-1,-2 0 1,4-3-1,-4 6 0,4 0 0,1-1-1,9 1 1,7-2 0,10 0 0,11-5 0,7-8 0,9-7 0,6-6 0,9-11 0,4-6 1,3-4-1,5-5 0,4-2-1,5-3 1,4 2-1,3-8-3,12 15-6,-8-15-20,13 4 0,-10-19-3,25-7 2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39:25.5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BB72128-9A11-4113-B81A-FDFEB5DD33A9}" emma:medium="tactile" emma:mode="ink">
          <msink:context xmlns:msink="http://schemas.microsoft.com/ink/2010/main" type="inkDrawing" rotatedBoundingBox="5733,5063 11176,5686 10734,9547 5291,8924" hotPoints="10663,5693 10780,8877 6221,9045 6104,5862" semanticType="enclosure" shapeName="Rectangle">
            <msink:destinationLink direction="to" ref="{96AFB694-787F-455F-8D5D-CD6F400DA6AF}"/>
            <msink:destinationLink direction="from" ref="{96AFB694-787F-455F-8D5D-CD6F400DA6AF}"/>
          </msink:context>
        </emma:interpretation>
      </emma:emma>
    </inkml:annotationXML>
    <inkml:trace contextRef="#ctx0" brushRef="#br0">1 30 1,'5'-19'12,"-5"19"-1,0 0-2,2-18 1,-2 18-2,0 0 0,0 0 0,0 0-1,12 21 1,-12-21-1,7 28 0,-8-13-1,6 11-1,-9-6 0,6 11-1,-5-2 0,6 10-1,-1-8-1,3 7 0,-5 0 0,7 7 0,-4 4 0,8 3 0,-6 0-1,6 7 1,-8 0 0,6 2 0,-2-4-1,1 2 1,-1-5-1,2 0 0,-2 0 1,4-2-2,-3-4 2,4 6-3,-3 0 3,2 7-2,-1 3 1,2 4-1,-1 1 0,-3 6 1,-1 5-1,0 1 1,-3 1-1,-1-1 1,-1-3-2,0 2 2,-2 4 0,1-1-1,3 0 1,3 1 0,0 2-1,0 3 1,5 5 0,0-2 0,-1-11-1,3-1 1,-4-7-1,-1-3 1,-2-8-1,-2-8 0,-3-14 0,-4-4 1,0-6-1,-1-6 0,-3-8-1,6-16-1,0 0-8,-15-7-20,18-16-1,-3-18-3,7-13 1</inkml:trace>
    <inkml:trace contextRef="#ctx0" brushRef="#br0" timeOffset="1450.8025">-338 38 5,'0'0'17,"0"0"-3,0 0-2,0 0 0,0 0 0,21-7-1,0 13 0,-2-12-1,12 10-1,-1-6-1,8 6-2,2-8-1,10 8-2,3-6 1,6 9-1,0-7 0,7 2 0,2-1-1,5 6 0,2-5 0,3 3 1,2-7-2,6 4 1,2-2-1,8 2 0,7-2 1,10-4 0,2 1-2,5 1 1,7-3 0,7 0-1,5 0 2,13 3-2,-1-7 0,4 4 0,0-4 0,4 2 0,-3 0 1,3 2-1,-1-2 1,-3 2-1,-5 0 0,-2-2 0,0 2 0,-4-1 0,-5 0 0,-3 0 0,-9 1 1,-9 0-1,-4 0 0,-10-1 0,-12 1 1,-8 0-1,-15 3 0,-11-3 0,-13 0 0,-12 0 0,-12-1 1,-5 1-1,-16 5 0,0 0 0,0 0 0,0 0 0,0 0 0,14-15 0,-14 15 0,0 0 0,0 0 0,0 0 0,0 0 0,17-18 0,-17 18 0,0 0 0,0 0 0,0 0 0,0 0 0,0 0 0,-5 19-1,5-19 2,-11 23-1,4-7 0,7-16 0,-12 34 0,7-9 2,-2-1-1,2 2 0,-2 7 1,0 3-1,-2 4 0,1 7 0,-1 7 0,0-4-2,4 15 1,0 8 0,3 1 0,2 3-1,2 4 2,1-3-2,1 0 2,1 2-2,-5-3 0,0 1 1,-2-2-1,-3 6 1,-2 3-1,0 3 1,-2 11-1,2 2 1,2 1 1,3-1-2,4 0 1,3-6 0,4 1 0,0-8 0,3-8 0,-2-2 0,3-5 0,-6 0 0,-2-2 0,-4 2 0,-1-7 1,-1-9-1,-1-1 0,0-7 0,1-11 0,2-9-2,1-11-1,8-1-7,-10-17-16,0 0-7,0-17-2,0 17 2</inkml:trace>
    <inkml:trace contextRef="#ctx0" brushRef="#br0" timeOffset="2683.2045">290 3245 3,'0'0'16,"23"-11"-1,-8 8-1,-15 3-1,39-11 0,-20 1-4,14 10 3,-2-12-4,11 12-1,-5-5-1,8 5-2,-2-4 0,8 8-1,-1-8 0,10 6 0,-3-2 0,11 2-1,3-6 1,8 6-1,4-2 0,4 2 1,4-2-2,3 3 1,0-5-1,3 4 0,2 0 0,8 0 0,6-6 0,7 4-1,2-5 0,3 1 1,4 1 0,0 0 0,-2-3-1,1 3 1,-2-1-1,1 1 2,0-1-2,0 3 0,-2-8 1,1 9-1,-4-2 0,-6 1 0,-8 2 0,-9-1 1,-10 2-1,-7 1 0,-11 3 0,-10-1 1,-9-3-1,-13 1 1,-10-1-1,-11 0 1,-18-2-1,0 0 1,0 0-1,0 0-1,0 0 2,0 0-1,-21-7-1,21 7 1,0 0 0,3-16 0,-3 16 0,18-9 0,-18 9 0,24-12 0,-24 12 1,28-2-1,-28 2 0,29 2 0,-13-4 0,3 2 0,4 0 0,1 0 0,2-1 0,2-3-1,-3 1 2,1-1-1,-4-1 0,-3 2 0,-19 3 0,23-7 0,-23 7 0,0 0 0,0 0-1,0 0-1,18-7 0,-18 7-4,15-9-19,-15 9-6,18-24-3,-11 6 2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02.56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80B5386-A07D-4BA3-90C6-90632C88E4D2}" emma:medium="tactile" emma:mode="ink">
          <msink:context xmlns:msink="http://schemas.microsoft.com/ink/2010/main" type="writingRegion" rotatedBoundingBox="1156,10020 2008,10020 2008,11671 1156,11671"/>
        </emma:interpretation>
      </emma:emma>
    </inkml:annotationXML>
    <inkml:traceGroup>
      <inkml:annotationXML>
        <emma:emma xmlns:emma="http://www.w3.org/2003/04/emma" version="1.0">
          <emma:interpretation id="{6F68127A-F9EF-4081-BB28-02A1D1EDC96A}" emma:medium="tactile" emma:mode="ink">
            <msink:context xmlns:msink="http://schemas.microsoft.com/ink/2010/main" type="paragraph" rotatedBoundingBox="1156,10020 2008,10020 2008,11671 1156,116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7C55990-C5C4-4423-963A-2C9F44C6010D}" emma:medium="tactile" emma:mode="ink">
              <msink:context xmlns:msink="http://schemas.microsoft.com/ink/2010/main" type="line" rotatedBoundingBox="1156,10020 2008,10020 2008,11671 1156,11671"/>
            </emma:interpretation>
          </emma:emma>
        </inkml:annotationXML>
        <inkml:traceGroup>
          <inkml:annotationXML>
            <emma:emma xmlns:emma="http://www.w3.org/2003/04/emma" version="1.0">
              <emma:interpretation id="{0966AA57-7059-4E73-93DA-5136E02BC6DA}" emma:medium="tactile" emma:mode="ink">
                <msink:context xmlns:msink="http://schemas.microsoft.com/ink/2010/main" type="inkWord" rotatedBoundingBox="1156,10020 2008,10020 2008,11671 1156,11671"/>
              </emma:interpretation>
              <emma:one-of disjunction-type="recognition" id="oneOf0">
                <emma:interpretation id="interp0" emma:lang="pl-PL" emma:confidence="0">
                  <emma:literal>zł</emma:literal>
                </emma:interpretation>
                <emma:interpretation id="interp1" emma:lang="pl-PL" emma:confidence="0">
                  <emma:literal>z</emma:literal>
                </emma:interpretation>
                <emma:interpretation id="interp2" emma:lang="pl-PL" emma:confidence="0">
                  <emma:literal>y</emma:literal>
                </emma:interpretation>
                <emma:interpretation id="interp3" emma:lang="pl-PL" emma:confidence="0">
                  <emma:literal>n</emma:literal>
                </emma:interpretation>
                <emma:interpretation id="interp4" emma:lang="pl-PL" emma:confidence="0">
                  <emma:literal>ni</emma:literal>
                </emma:interpretation>
              </emma:one-of>
            </emma:emma>
          </inkml:annotationXML>
          <inkml:trace contextRef="#ctx0" brushRef="#br0">1 138 12,'-3'-31'25,"3"14"0,1-1-1,-1-4-7,0 22-1,9-28-6,-9 28 0,12-22-5,-12 22 0,18 3 0,-18-3-1,22 26-1,-8-3 0,-2-3 0,4 12 1,-2 2-1,0 4-2,0 1 1,-2 0-2,0 0 1,0-3 0,-1-7-1,-1 3 0,1-10 1,-1-3 0,-3-2 0,-7-17 0,19-3-1,-19 3 1,25-28 0,-10 2 0,5-5 0,2-2-1,8-12 1,5 7-1,-1 0 1,5-2 0,-1 4-1,-2 6 1,3 2-1,-4 4 0,-4 9-1,-5-1-1,4 20-9,-30-4-21,33 6 1,-33-6-4,29 6 1</inkml:trace>
          <inkml:trace contextRef="#ctx0" brushRef="#br0" timeOffset="-857.049">139-1017 19,'0'0'23,"-12"-28"1,3 11-4,9 17-5,-4-25-2,4 25-2,2-20-2,-2 20-2,0 0-2,17-5-1,-17 5-1,18 13-1,-18-13 0,23 32-1,-11-12 0,3 6 1,-2 4 0,2 3 0,1 0 0,0 3 1,-3-1-1,3 4-1,-4 0 1,4-3 0,0-3-1,-1-7 0,-1-7-1,0-3 1,-14-16 0,24 8 0,-24-8-1,28-24 1,-12-2 0,1 0 0,6-10 0,0-6-1,1-3 1,6 2-2,-4-4 1,3 0 0,1 2 0,-1 2-1,-4 6 1,-1 6 0,-1 3 0,-2 8 0,-2 8-1,-3-1-1,1 19-8,-17-6-21,16 12 0,-16-12-3,13 27 2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6:42:29.6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89B0FFC-74FB-4510-8EA2-E36D42F3C937}" emma:medium="tactile" emma:mode="ink">
          <msink:context xmlns:msink="http://schemas.microsoft.com/ink/2010/main" type="inkDrawing" rotatedBoundingBox="5513,7038 13589,6667 13668,8376 5592,8747" semanticType="callout" shapeName="Other">
            <msink:sourceLink direction="to" ref="{896A258E-1D53-4B95-AE1D-54FA4CA9DCEF}"/>
            <msink:sourceLink direction="from" ref="{896A258E-1D53-4B95-AE1D-54FA4CA9DCEF}"/>
          </msink:context>
        </emma:interpretation>
      </emma:emma>
    </inkml:annotationXML>
    <inkml:trace contextRef="#ctx0" brushRef="#br0">0 1962 14,'10'-16'21,"-6"1"-9,-1-2-5,4-6-2,-3 1-2,3-3-1,-2-1 1,4 6 1,-6-10 2,9 11 0,-3-9 2,8 7-1,-1-10 0,10 7 0,-2-11-1,15 4-1,-3-7-1,11 2-1,2-8 0,8 6 0,1-10-1,8 1-1,2-3 0,3 0-1,9-4 1,7-2 0,9-1-1,12-3-1,9-3 3,10-4-1,10-1 1,13-3 0,3 2 0,9-1-1,7 3 1,5 5 0,1 4-1,8 10 0,0-6 0,5 9 1,8 5-1,3 4 1,4 3-1,3 2 0,1 5 0,5 3 0,4 6 0,-4 5-1,-6 1 2,-6 4-2,-9 4 0,-6 5 1,-8 3 0,-8 5 0,-14 8 0,-9 6-2,-8 4 2,-10 6-2,-6 8 2,-9 3-2,-8 2 1,-11 8-1,-7 4 1,-5-2 0,-8 7 0,-4 0 1,-7 2-2,-4 4 2,-5 2 0,-2-1-1,-5-7 0,-5 4 0,-6-7 0,-3-4 0,-7-5 0,-1-4-1,-8-10 2,-3-5-1,-3-5 0,-4-7 1,-2-6-1,-5-15 0,0 0 0,0 0 1,0 0-1,15-24 0,-15-2 0,2 0 0,0-7 0,-2 0 0,-2-5 0,0-5 1,1 0-1,2-2-1,1-6 2,0-2-1,7-1 0,-1-5 0,5 5 1,-1 4-2,2 3 1,-2 4 0,2 1 0,-2 13 0,-3 5 1,-2 8-2,-7 16 2,12-15-1,-12 15 0,12 17 0,-7 4 0,4 5 1,3 7-1,4 3 0,5 5 1,1 3-1,4 3 0,2-1 1,0 1-2,0-2 1,-4-3 0,1 1 0,-6 0 0,0-3 1,-2-3-1,1-3 0,-4 3 0,3-4 0,-3 1 1,0-8-1,-5-2 0,-4-3 0,-9-3-1,-8-3 2,-7-10-1,-11-1 0,-6-4 0,-4-2 0,-9 0 1,-3-3-1,-2-4 1,0 8-2,2 4 2,0 1-1,-2 4 0,1 3 0,1 4 0,-2 3-1,6 11-2,-8-12-2,23 15-24,-11-15-4,22-1-3,22-16 2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6:42:32.5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60B10C3-58A5-42DB-B7B3-5BC7AF8694BC}" emma:medium="tactile" emma:mode="ink">
          <msink:context xmlns:msink="http://schemas.microsoft.com/ink/2010/main" type="writingRegion" rotatedBoundingBox="13060,12559 7724,11383 8234,9072 13570,10248"/>
        </emma:interpretation>
      </emma:emma>
    </inkml:annotationXML>
    <inkml:traceGroup>
      <inkml:annotationXML>
        <emma:emma xmlns:emma="http://www.w3.org/2003/04/emma" version="1.0">
          <emma:interpretation id="{7F325D16-5F51-4FAE-ACA9-0905FF8CEB7D}" emma:medium="tactile" emma:mode="ink">
            <msink:context xmlns:msink="http://schemas.microsoft.com/ink/2010/main" type="paragraph" rotatedBoundingBox="13060,12559 7724,11383 8234,9072 13570,102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92DDB0-DC00-4CA7-8ADC-C937483DA8C3}" emma:medium="tactile" emma:mode="ink">
              <msink:context xmlns:msink="http://schemas.microsoft.com/ink/2010/main" type="line" rotatedBoundingBox="13060,12559 7724,11383 8234,9072 13570,10248"/>
            </emma:interpretation>
          </emma:emma>
        </inkml:annotationXML>
        <inkml:traceGroup>
          <inkml:annotationXML>
            <emma:emma xmlns:emma="http://www.w3.org/2003/04/emma" version="1.0">
              <emma:interpretation id="{896A258E-1D53-4B95-AE1D-54FA4CA9DCEF}" emma:medium="tactile" emma:mode="ink">
                <msink:context xmlns:msink="http://schemas.microsoft.com/ink/2010/main" type="inkWord" rotatedBoundingBox="13060,12559 7724,11383 8234,9072 13570,10248">
                  <msink:destinationLink direction="to" ref="{589B0FFC-74FB-4510-8EA2-E36D42F3C937}"/>
                  <msink:destinationLink direction="from" ref="{589B0FFC-74FB-4510-8EA2-E36D42F3C937}"/>
                </msink:context>
              </emma:interpretation>
              <emma:one-of disjunction-type="recognition" id="oneOf0">
                <emma:interpretation id="interp0" emma:lang="pl-PL" emma:confidence="0">
                  <emma:literal>s.</emma:literal>
                </emma:interpretation>
                <emma:interpretation id="interp1" emma:lang="pl-PL" emma:confidence="0">
                  <emma:literal>si</emma:literal>
                </emma:interpretation>
                <emma:interpretation id="interp2" emma:lang="pl-PL" emma:confidence="0">
                  <emma:literal>san</emma:literal>
                </emma:interpretation>
                <emma:interpretation id="interp3" emma:lang="pl-PL" emma:confidence="0">
                  <emma:literal>sus</emma:literal>
                </emma:interpretation>
                <emma:interpretation id="interp4" emma:lang="pl-PL" emma:confidence="0">
                  <emma:literal>sod</emma:literal>
                </emma:interpretation>
              </emma:one-of>
            </emma:emma>
          </inkml:annotationXML>
          <inkml:trace contextRef="#ctx0" brushRef="#br0">1625 2204 9,'0'0'27,"9"19"0,3 1 2,4-2-20,-1-3-2,11 10 0,-1-8-3,11 12 1,-1-3-1,14 5 1,1-6-2,17 13 1,-1-7 1,14 9-1,5-2-1,11 0 1,3-7-1,9 0-1,1-8 0,5-6 1,0-6-2,8-10 2,-3-6-2,2-5 0,3-7 0,0-4-1,-3-7 0,1-1 0,-10-3 1,-5-1-2,-2 2 1,-8 2 0,-10-2 0,-5 3-1,-10-2 2,-8 3-1,-5-1 0,-8 0 0,-13 2 0,-7 0 0,-8 2 0,-8 0 0,-6 1 0,-5 4-1,-10 2 1,6 17 0,-29-33 0,4 17 0,-4-1 0,-6 2 0,-3-1 1,-6-1 0,-3-2-1,0 3 1,2 4-1,-2 0 1,4 3-1,-1 2 1,4 2 0,5 5-2,6 2 2,6-1-1,2 5 0,21-6 1,-16 10-1,16-10 1,20 19 0,0-10 0,10-2 0,5 0 0,7-4-1,6 2 0,3-1 1,5-6 0,-4 0-2,5 2 1,1-2 0,-3 4 0,3-2 0,-4 4 1,-4-3-1,-5 8 0,-3 0 1,-7-2-1,-7 3 1,-6 2-1,-11 4 0,-6 3 0,-7 5 0,-6 6 1,-5 4-2,-9 11 2,-6 7-1,-5 11 0,-4 4 0,-3 4 1,-5 4-1,-4 3 0,-1 0-2,-4-13-6,10 13-26,-11-17 1,8 1-3,-4-11 0</inkml:trace>
          <inkml:trace contextRef="#ctx0" brushRef="#br0" timeOffset="8034.0141">2321 287 6,'0'0'5,"-10"-26"-1,3 11 1,7 15 0,-18-26 2,18 26 1,-22-16 1,22 16 0,-30-10 0,30 10-1,-36-2-2,17 7-1,-8-1-2,0 3-1,-5-4-1,-4 6 0,-3 0 1,-1 1-1,-3 2 0,-2-2 0,-6 4 0,2 0 0,-4 4 0,0-1 1,-2 4-1,-1 1 0,-5-5 0,0 9 0,0-5 0,0 5 0,-1-5-1,1 5 1,-4-7 0,3 5 0,-3 1 0,3-1 0,-1-2 0,2 4 0,2-3 1,3 5-1,-1 1 1,8 0-2,4 4 1,0-1 0,3 2 0,-2-1 0,1-3 0,3 4 0,-2-4 0,-2 4 1,1-2 0,5 0-1,-6-2 0,6 5 0,1 1 0,-1-5 0,3 2-1,0-4 1,4-1-1,0-4 0,3-3 0,0-3 1,4-1-1,3-7-1,0-1 2,21-9-1,-31 16 0,31-16 1,-26 6-1,26-6 0,-16 0 0,16 0 0,-16-1 0,16 1 1,-14-18-2,14 18 1,-14-22 0,14 22 1,-15-31-1,8 13-1,-4-2 1,3 1 0,-3-4 0,2 2 1,1 0-1,-3 2 0,11 19 1,-15-31 0,9 16-1,6 15 1,-8-30 0,8 30-1,-7-24 1,7 24 0,-4-23 0,4 23-1,0 0 1,-5-15 0,5 15 0,0 0 1,0 0-2,-3 27 1,1-11-1,0 5 1,0 5 0,-1 3-1,-4 1 0,-2 6 0,1 4 0,-3 2 0,-1 1 0,0 2 0,-2-2 0,3 2 1,-1 0 0,3-3 0,-1-7-1,1-3 0,2-6 1,2-3-1,0-7 1,5-16-1,-9 20 0,9-20 1,0 0-1,0 0 1,0 0-1,0 0 0,9-17 1,-9 17-1,24-22 2,-5 6-2,4-3 1,7 3-1,4-1 1,5-2-1,4 5 0,4-2 2,5-1-4,2 2 2,4 1 0,3-2 0,0 4 2,1 0-2,3-4 0,-3 4 0,3 2 0,-3-1 0,-1 1 1,0 1-1,-5 4 0,0 0 1,-6 0-1,-3 1 0,-10-1 0,-6 0 0,-7 1 0,-6-1 1,-18 5-2,17-5 1,-17 5 1,0 0-1,0 0 0,-21 2 0,21-2-2,-22 7-6,22 8-15,0-15-8,-25 4-2,10-18 0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25.5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437 34 11,'12'-20'18,"-12"20"-3,0 0-1,0-18-2,0 18-1,0 0 1,0 0-2,0 0-2,0 0 0,0 0-1,0 0 0,-25-3-3,25 3 0,0 0-1,-22 12-1,22-12 0,-26 15 0,10-6-1,16-9 0,-30 24 1,15-5-1,-6 1 1,5-1 0,-5-2-1,4 5 1,-6-1 0,6 3-1,-2-1 0,1 3-1,1-5 0,1 1 1,1 4 0,1 0-2,3-1 2,1-3-1,-1 2 2,1-5-4,1-1 4,2 1-2,2-4 0,-2 1 0,-2 3 0,2-3 1,7-16-1,-12 27 0,12-27 1,-10 25-1,10-25-1,0 0-3,0 0-9,0 0-16,0 0-2,-2-16-2,2 16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26.5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13 75 5,'0'0'22,"0"0"1,-5-23-6,5 23-3,-2-20-1,2 20-4,0-16-1,0 16-2,-1-17 0,1 17-3,0 0 1,0 0-1,0 0 0,0 0-2,0 0 1,-5 24-1,5-24 1,-2 17-1,2-17 2,2 21-3,-2-21 1,5 24 1,-5-24-1,7 25 0,-7-25 0,8 29 0,-4-13-1,1 1 1,-5-17-1,9 33 1,-4-14-1,0-2 1,-1-1-1,1 1 1,-2-1-1,1-1 0,-2 1 1,-2-16-1,3 24 0,-3-24 0,0 19 0,0-19 0,0 19 0,0-19 0,0 0 0,-3 21 0,3-21 1,0 0-1,1 17 0,-1-17 0,0 0 1,0 0-1,18 4 1,-18-4-1,0 0 0,24-4 1,-24 4-1,19-6 0,-19 6 0,19-11 0,-19 11 0,23-19 0,-23 19 0,26-21 1,-10 7-1,1 2 0,1-2 0,1 2 1,2 4-1,-2-4 1,3-1-1,1 3 0,0 0 0,-1-3 0,1 5 1,1-3-1,1 3 0,-3-3-1,1 4 2,-2 0-2,-4-1 1,-17 8 0,26-7 0,-26 7 0,0 0 1,0 0-1,0 0 0,0 0 1,-19 22-1,19-22-1,0 0-3,-22 14-7,22-14-19,0 0 0,1 19-3,-1-19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28.0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10 49 13,'0'0'19,"2"-17"-2,-2 17-3,0 0-2,0 0-4,-5-17 1,5 17-3,0 0 0,0 0-1,0 0 0,-7-16-1,7 16 0,0 0 0,0 0-1,-2 24 0,2-24 0,2 28-1,1-9 0,-1 0-1,1 4 1,1 3-1,1-2 1,-3-2-1,3 3 0,0-1 0,2 2 0,-2 2 1,2 1-3,-1-3 2,1 4-1,-2-6 0,0 4 0,-1-2 1,-1-2-2,-3-3 2,2-2 0,-2-2 0,-2-1-1,-1-1 1,3-15 0,-7 23 0,7-23-1,-6 15 0,6-15 0,-7 19 0,7-19 1,-1 16-2,1-16-2,5 15-8,-5-15-17,0 0-1,0 0-1,0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28.8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-3 69 2,'0'-21'22,"0"21"0,0 0-3,-1-24-3,1 24-3,0 0-3,0 0-1,0 0-2,0 0-1,0 0-2,0 0 1,0 0-1,20 14 0,-20-14-2,11 22 1,-11-22-1,14 28-1,-14-28 0,17 31 1,-5-15-2,1 3 2,-1-4-2,2 1 1,-2-1 0,-12-15 0,26 30-1,-26-30 0,23 24 1,-23-24-1,15 17 1,-15-17-1,12 19 0,-12-19 0,7 16 1,-7-16-1,0 0 1,0 0-1,16 10 0,-16-10 1,0 0 0,0 0-1,19-10 1,-19 10-1,0 0 1,16-17 0,-16 17-1,0 0 2,22-26-2,-22 26 1,21-30-1,-7 13 1,0-2-1,5-2 0,0 0 1,6 1-1,-1 1 0,4-2 0,0-2 0,0 6 0,0 3 0,-4 4 0,-3 3 1,-4 0-1,-1-2 0,-16 9 1,24-3-1,-24 3 1,23-7-2,-23 7 0,26 0-1,-26 0-6,30 10-18,-30-10-4,20 11-3,-20-11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30.2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17 32 18,'0'0'19,"0"-19"-1,0 19-2,0 0-1,0 0-4,0 0-1,-18-14-2,18 14-1,0 0-2,0 0 0,0 0-2,0 0 0,0 0 0,4 19-1,-4-19 0,0 0 0,15 14 0,-15-14 0,16 8-1,-16-8 0,0 0 0,19 9 0,-19-9 0,0 0 0,23 17 0,-23-17 0,19 21 0,-9-5 0,1 3 1,3 2-1,-2-4-1,0 4 1,0-2-1,2 2 0,-2 5 1,2-1 0,-2-2-1,1 3 1,-1 3 1,-2-1-2,-1 2 2,0-1-2,-2-6-1,0-1 1,0-1 0,0-2-1,-7-19 1,12 26 1,-12-26-1,10 17 0,-10-17 0,0 0 0,0 0 0,0 0-1,0 0-1,0 0-2,0 0-5,0 0-9,0 0-10,0 0-1,0 0-1,0 0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31.1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53 233 18,'0'0'24,"-18"-17"-1,18 17-2,0 0-6,-19-21-2,19 21-3,0 0-3,0 0-1,-17-11-2,17 11-1,0 0 0,0 0-1,0 0 0,0 0 0,0 0 0,0 0 0,17 11 0,-17-11-1,18 12 1,-18-12-1,24 19 1,-24-19-1,28 19 0,-28-19 0,28 19-1,-28-19 2,27 23-2,-27-23 0,28 19 1,-28-19-1,26 15 0,-26-15 0,26 16 1,-26-16-1,21 7 0,-21-7 1,18 3-1,-18-3 0,15 4 1,-15-4-1,0 0 0,20-4 1,-20 4-1,0 0 0,0 0 0,17-3 0,-17 3 0,0 0 0,0 0 0,0 0 0,17-16 0,-17 16 1,0 0 0,13-22-1,-13 22 0,7-26 1,-4 8-1,0 1 1,-1 0-1,2-6 0,-1-1 0,1 1 0,-1 1 0,1 1 1,1 4-2,2-2 1,0 0-1,-7 19 0,17-28 0,-17 28 1,19-16 0,-19 16 1,18-20-1,-18 20 0,0 0 0,0 0 0,15 5-1,-15-5-2,0 0-13,0 0-13,7 22 0,-7-22-3,0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33.2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0 7,'0'0'19,"0"0"0,0 0-3,0 0-2,0 0 0,0 0-1,0 0-3,0 0 0,0 0-3,0 0-1,0 0-1,7 15-1,-7-15-1,19 14-1,-19-14 0,26 12 0,-10-6 0,1-1 0,3-2-1,2 4 1,1-2-1,1 2 0,1 2 1,-3 1-1,1 1 0,1 4-1,-3-1 1,2 3-1,-2 8 1,-1-3 1,1 2 0,4 1-2,-3 1 0,3-2 1,-3 0 0,3 1-1,-4-10 0,1 2 0,-1 1-1,0-1 1,-4 0 0,-1 1 0,0-3 0,-2 1 0,-14-16 0,22 24 0,-22-24 0,16 16 0,-16-16 1,0 0-1,10 15 0,-10-15 0,0 0 1,0 0-1,0 0 0,0 0 1,0 0-1,0 0 1,2-17-1,-2 17 0,-3-17 1,3 17-1,-6-23 0,6 23 0,-5-26 0,5 26 0,-2-28 0,2 28 0,0-22 0,0 22 1,4-26-2,-4 26 1,3-23 1,-3 23-1,0-19-1,0 19 2,-3-22-2,3 22 2,-9-19-1,9 19 0,-5-24 0,5 24 0,-5-18 0,5 18-1,-2-17 1,2 17-1,0 0 1,0 0 0,-2-19 0,2 19 0,0 0 0,0 0 0,0 0 0,0 0 0,0 0 0,-7 17 0,6-1 0,1-16-1,-4 27 2,2-9-2,1 1 2,-1 2-1,0-4 1,0 0-2,2 2 1,2-1 1,-2-1-1,2 2 0,-2-19 0,5 31 0,-3-15-1,1-1 2,-3-15-1,4 25 0,-4-25 0,3 19 0,-3-19 0,2 19 0,-2-19 0,0 0 0,0 0 0,0 0 0,10 15 0,-10-15 0,0 0 0,0 0 0,0 0 0,0 0-1,0 0 1,0 0-1,7 16 2,-7-16-1,0 0 0,0 0 1,0 0-1,4 16 1,-4-16-1,0 0 1,0 0-1,-5 15 0,5-15 0,0 0 0,0 0 1,-18 2-1,18-2 0,-15-4 0,15 4 0,-23-8-1,23 8 1,-28-21-1,11 9 1,-2 1 0,1 1 0,-1 0 0,2-2 0,-1 3 1,1 2-1,1 0 0,16 7 0,-28-12 0,28 12 0,-24-14 0,24 14 0,-19-9 0,19 9 0,-16-3 0,16 3 1,0 0-1,-19 0 0,19 0 0,0 0 0,0 0 0,-17 3 0,17-3 0,0 0 0,0 0-1,0 0 1,0 0 0,0 0-1,0 0 0,0 0-3,0 0-10,17 14-15,-17-14-1,0 0-2,0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39:34.6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0A4CD39-518F-4BC1-BB37-FF07B66698B3}" emma:medium="tactile" emma:mode="ink">
          <msink:context xmlns:msink="http://schemas.microsoft.com/ink/2010/main" type="inkDrawing" rotatedBoundingBox="5874,10080 11319,10096 11309,13484 5864,13468" hotPoints="11167,10206 11232,13243 6213,13351 6148,10313" semanticType="enclosure" shapeName="Rectangle"/>
        </emma:interpretation>
      </emma:emma>
    </inkml:annotationXML>
    <inkml:trace contextRef="#ctx0" brushRef="#br0">0 134 2,'0'0'16,"26"3"0,-26-3-1,31 2-2,-10 1 0,-5-3 0,12 7-1,-8-10-2,14 10-1,-7-7-2,15 7-1,-9-7-1,12 7 0,-4-9-2,11 9 2,-7-5-2,11 5 0,-2-7-1,12 5 0,0-5-1,12 3 1,6-4-1,13 1-1,6-6 1,6 5 0,1 1 0,7-2 2,1 2-2,0-5-1,1-1 1,-6 5 0,5-3-1,4 3 1,5-10-1,-2 8 0,2-3 0,0 8 0,-1 0 0,3 3 0,-2-3 0,1 1 1,-1-1-1,2 8 0,-2-11 1,2 2 0,0-4-1,-6 0 0,-1 4 1,-7-6-1,0-2-1,0-3 1,-2 5 0,-5-4 0,-2 2 0,-5-2 0,-9-5 0,-3 9 0,-11-2 0,-8-1 0,-9 1 0,-9-4 0,-5 4 0,-5-1 0,-7 1 0,-6-4 0,-5 3 1,-4 1-1,-20 7 0,22-11 0,-22 11 0,0 0 0,0 0 0,0 0 0,0 0 0,-1 26 0,1-26 0,-9 32 0,5-13 0,1 1 0,1 1 1,-1 5-1,-1 2 0,-1 1 1,0 8-1,-1-1 1,0 4 0,-1 7-1,-2 6 0,0 3 1,0 5-2,4 6 2,0 2-1,2 4 0,3 5 0,-2-2 1,0 2-1,0 5 1,-1-1-1,-4-1 1,0 4 0,-4 5-1,-1 6 1,0 4-1,3 7 0,2-3 0,2 2-1,3 0 1,6 1 0,1-3-1,2-2 1,2-5-1,1-7 1,2-3-1,1-4 2,1-7-1,-4-8 0,2-7 0,-1-13-1,-3-8 1,-1-11-2,-5-13-2,7 1-7,-9-17-14,-16-10-8,0-6-1,3 1 1</inkml:trace>
    <inkml:trace contextRef="#ctx0" brushRef="#br0" timeOffset="-1419.6025">167-36 25,'5'16'17,"2"3"0,-2 1-2,4 13-2,-4-3-3,6 13 0,-8-1-2,11 11-2,-11 1 0,10 15-2,-10 6-1,13 15 1,-11 0-2,11 11 1,-6-1-2,2 9 1,-5 0 0,4 6-1,-6-8 1,2 7 0,-7 6 0,2 6 0,-4 4 1,2 2-2,0-2 1,2 3-1,-1-6 0,3-1-1,1-13 2,2-4-2,0-8 1,3-3-1,-3-9 0,2-6 2,-4-12-1,2-9 0,-3-12-1,-2-13 0,1-8-1,-3-29-4,0 18-3,-10-39-20,13-7-3,-8-24-4,8-15 2</inkml:trace>
    <inkml:trace contextRef="#ctx0" brushRef="#br0" timeOffset="998.4018">398 3353 0,'0'-16'21,"16"9"-1,-16 7-3,21-15-2,-4 13 0,-17 2-4,42-11 0,-21-1-3,14 12 0,-4-8-2,11 8-1,-2-6-1,7 5-1,0-8 0,12 9-2,0-7 2,16 5-1,7-5 0,12 2 0,7-5-1,12 3 1,7-2-1,7 1 0,5-5 1,7 5-1,1-4 0,4 3 0,2 2 0,4 0 1,-2 2-1,3 2 0,4-1-1,4-1 1,-3 3 0,-3-3-1,6-2 0,-3 2 0,-1 1 1,-3-1-1,-4 0 1,-9 1-1,-7-2 0,-8 2 1,-15 6-1,-10-7 1,-12 5-2,-12 1 1,-17 3 0,-15-1 0,-11 2 0,-10 1 0,-6-5 0,-16-1 0,16 13 0,-16-13 0,0 0-1,0 0 1,0 0-1,17-2 0,-17 2 0,26 0-1,-5 2-3,-4-13-4,20 11-21,-9-12-2,10 9-1,0-15 0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36:43.1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-8 16 9,'0'0'14,"0"0"-3,-3-16 0,3 16-2,0 0-1,0 0 0,0 0-1,9 23-2,-9-23 1,8 27-1,-1-9-1,-1-1-1,4 0 0,-10-17-1,21 30 1,-21-30-1,26 24 1,-26-24 0,33 21 1,-33-21-2,33 15 1,-17-9-1,3-1 0,-2 0-1,1-2 0,-1-3 0,1 2-1,-3-2 1,4 0 0,2-2 0,-2 4 0,4-2 0,3 2 0,-2 0-1,4 1 1,0-1 0,3 3-1,-3-3 2,5 3-2,-3-5 2,3 3-1,2-1 0,1 0 0,1 1 0,3 1 0,2-4-1,3 1 1,0 1-1,4-4 1,-2 2 0,2 0 0,-1-1-1,1-1 1,-2 2 0,-2 0-1,-1-3 0,-1 3 1,3-6-1,-3 5 0,1-3 0,-1-1 0,-1-2 1,3-2-1,0 4 1,2-5-1,2 1 0,2 0 0,3 4 1,1 0-1,6 2 1,0 1-1,-2 0 1,2 4 0,-3-2-1,-4 5 1,-2-3-1,-2 1 1,-5-3-1,-1 5 0,-2-1 1,-1-2-1,1 1 0,0-3 0,-2 0 0,0-2 0,-3 4 0,1-4 0,0 1 0,-3 2-1,0-1 2,1 0-1,1 0 0,3 6 0,5-5 1,2 3-1,7 1 1,0-3-1,4-1 1,-1 3-1,2-2 0,-1-2 2,-3 1-2,1 1 0,-4-7 0,0 3 0,1 2 0,-3-2 0,2 1 1,0-1-2,1-1 1,1-1 0,0 1 0,-2 3 1,3-2-1,3 2 0,-1 0 0,2 0 1,1 3-1,1-1 0,-2-2 0,2-2 0,-4 1 0,-1-3 0,-1 4 0,1-2 0,-4-1 0,1 6 0,-5-1 0,5 2 0,-3-3 0,0 3 1,3-2-1,-5 1 0,6 0 0,4-3 0,3-1 0,-2-1 0,2 0 0,0 2 0,0-1 0,1-1 0,-1 0 0,-3 4 0,2 0 0,1-2 0,-1 0 0,0 0 0,1 0 1,2-2-1,0-2 1,-2 1-1,0 1 0,-1 0 0,1 4 0,0-5 0,-2 1 0,-1 4 0,-2-4 0,-2 5 0,-4 1 0,-3 3 0,-4-2 0,-2 4 0,-3 4 1,-3 1-1,3 4 0,-2-3 1,-1-1-1,0 0 0,-2 2 1,0-4-1,-1 2 0,-1-2 0,-5-2 0,-2 0 0,1 6 0,-4-4-2,-1 0 2,0-1-1,-5-1 1,-15-10-1,28 23 1,-28-23-1,19 17 1,-19-17 1,14 17-1,-14-17 0,0 0 0,16 21 0,-16-21 0,0 0 0,10 16 1,-10-16-2,0 0 1,11 17 0,-11-17 0,0 0 0,0 0 0,5 19 0,-5-19 0,0 0 1,0 0-1,0 0 0,0 0-1,0 0 2,0 0-1,-5-24 0,5 24 0,-2-28 0,2 12 0,0 16 0,-2-31 0,6 14 1,-3-2-1,3 3 1,1-1 0,0 1 0,-5 16-1,16-27 1,-16 27 0,17-23-1,-17 23 0,25-14-1,-25 14 1,28-14 1,-13 4-2,6 3 2,2 4-2,1-1 1,1-1 0,2 0-1,6 1 1,-1-1 0,3 2 0,1 1 0,1-5 0,1 2 0,2 3 1,0-3-1,-3 0 0,4 1 0,-1-1 0,-1 2 0,-1 1 0,2 0 0,-2-5 0,2 5-1,-1 2 1,-1-1 1,-2-1-2,1 0 1,3 1 0,-5 1 0,1-2 1,3 0-1,1-1 1,-2 1-1,2-2 0,0 3 1,0 1-1,4-4 0,-1 2 0,1-1 1,-3 3-1,1 0 0,0 2 0,0-4 0,3 2 0,0 3 0,-1 1 0,-1 1 0,-1 0 0,1 2 0,1-2 0,-1 2 1,-3 0-1,2-2 0,0-3-1,1 3 1,1-3 0,1 2 0,0-3 0,4 1 0,0-2 0,0 0 0,1 4 1,1-1-1,1-3 0,0 2 0,-1-2 1,2-2 0,-2-1-1,1-1 1,-1 1-1,-1-3 1,1 6-1,2-5 0,3 2-1,0-1 1,5 3 0,5-1 0,0 0 0,5 0 0,2-1 1,1 1-1,-1 0 1,-2 6-1,4-6 0,-2 2 0,-3-3 1,-3 1-1,1 0 0,2-1 0,0-1 0,1-1 1,-3 2-1,0 1 0,3-3-1,-3 3 0,1-1 1,-1 4 1,-2 1-1,-1-2 0,-4 3 0,1-1 0,-2 0 1,1 0-1,-2-1 0,-2 1 0,1 0 0,-3 0 0,3 1 0,-4 2 0,0 2 0,1 0 0,-1 0 0,0-2 0,2 2 0,-4 0 0,0-5 0,-1 0-1,-1-2 2,-3 3-1,0-1 0,0-1 0,-2-2 0,2-3 0,4 6 1,-2-7-1,-1 3 0,-2-1-1,1-1 1,-2 2 0,-2 1 0,-3 1 0,2-2 0,-2 4 0,-2-1 0,4-2 1,-2 2-1,0-2 0,4-1 0,-1 2 0,3-2 0,-3 2 0,6-3 0,-2 1 0,0-1 0,0 1 0,-4 4-1,1-2 1,-4 1 0,3 3 0,-4-3 0,-3 3 0,-1-4 0,0 2 1,-4-6-1,0 2 0,-1 4 0,-4-9 1,-2 2-1,1 0-1,-3 0 2,1 0-1,-2-1-1,2-1 1,-4-3 0,0 0 0,-2 1 0,2-1 0,-1-3 0,-3 3 0,3-4 0,-18 14 0,24-26 0,-24 26 0,18-24 0,-18 24 1,0 0-1,12-24 0,-12 24 0,0-18 1,0 18-2,0 0 1,-4-15 0,4 15 0,0 0 0,0 0-1,0 0 1,0 0 1,0 0-1,0 0 0,0 0 0,0 0 0,0 0-1,0 0 2,0 0-1,0 0-1,0 0 2,0 0-1,-17 7-1,17-7 1,0 0 0,0 0 0,0 0 0,-16 12 0,16-12 0,0 0 0,-21 2 0,21-2 0,-19 0 0,19 0 1,0 0-2,-21-6 1,21 6-1,0 0 0,-15-1 0,15 1 0,0 0-2,0 0-1,0 0-2,0 0-8,8 15-13,-8-15-4,21 2-2,-21-2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10:30:37.3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4667" units="cm"/>
      <inkml:brushProperty name="height" value="0.04667" units="cm"/>
      <inkml:brushProperty name="color" value="#002060"/>
      <inkml:brushProperty name="fitToCurve" value="1"/>
    </inkml:brush>
  </inkml:definitions>
  <inkml:traceGroup>
    <inkml:annotationXML>
      <emma:emma xmlns:emma="http://www.w3.org/2003/04/emma" version="1.0">
        <emma:interpretation id="{2458E325-AF0E-429C-BB33-0B09CA497542}" emma:medium="tactile" emma:mode="ink">
          <msink:context xmlns:msink="http://schemas.microsoft.com/ink/2010/main" type="writingRegion" rotatedBoundingBox="12618,10152 23827,10675 23604,15432 12396,14909"/>
        </emma:interpretation>
      </emma:emma>
    </inkml:annotationXML>
    <inkml:traceGroup>
      <inkml:annotationXML>
        <emma:emma xmlns:emma="http://www.w3.org/2003/04/emma" version="1.0">
          <emma:interpretation id="{64305235-CA46-43D7-9C57-61257CBC9493}" emma:medium="tactile" emma:mode="ink">
            <msink:context xmlns:msink="http://schemas.microsoft.com/ink/2010/main" type="paragraph" rotatedBoundingBox="14378,10070 20835,10541 20642,13195 14184,1272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C3EE469-8E91-49AD-90BA-D6803161979E}" emma:medium="tactile" emma:mode="ink">
              <msink:context xmlns:msink="http://schemas.microsoft.com/ink/2010/main" type="line" rotatedBoundingBox="14378,10070 20835,10541 20642,13195 14184,12724"/>
            </emma:interpretation>
          </emma:emma>
        </inkml:annotationXML>
        <inkml:traceGroup>
          <inkml:annotationXML>
            <emma:emma xmlns:emma="http://www.w3.org/2003/04/emma" version="1.0">
              <emma:interpretation id="{5D7CF9A8-A67E-4520-BDCA-CEA2435377CF}" emma:medium="tactile" emma:mode="ink">
                <msink:context xmlns:msink="http://schemas.microsoft.com/ink/2010/main" type="inkWord" rotatedBoundingBox="14378,10070 20835,10541 20642,13195 14184,12724"/>
              </emma:interpretation>
              <emma:one-of disjunction-type="recognition" id="oneOf0">
                <emma:interpretation id="interp0" emma:lang="pl-PL" emma:confidence="0">
                  <emma:literal>Dziękuję!</emma:literal>
                </emma:interpretation>
                <emma:interpretation id="interp1" emma:lang="pl-PL" emma:confidence="0">
                  <emma:literal>Dziękuję !</emma:literal>
                </emma:interpretation>
                <emma:interpretation id="interp2" emma:lang="pl-PL" emma:confidence="0">
                  <emma:literal>Dziękuje!</emma:literal>
                </emma:interpretation>
                <emma:interpretation id="interp3" emma:lang="pl-PL" emma:confidence="0">
                  <emma:literal>Dziękuję</emma:literal>
                </emma:interpretation>
                <emma:interpretation id="interp4" emma:lang="pl-PL" emma:confidence="0">
                  <emma:literal>Dziękują!</emma:literal>
                </emma:interpretation>
              </emma:one-of>
            </emma:emma>
          </inkml:annotationXML>
          <inkml:trace contextRef="#ctx0" brushRef="#br0">819 3557 34,'-36'-30'28,"8"1"2,7-13 1,16 8-18,3-23-1,28 5-3,0-11-3,19 6-1,2-2 1,18 7-4,8 4 1,14 8-2,5 14 0,7 12-1,6 11 0,3 16 1,3 12-1,-1 11 1,-4 11-1,-9 10 1,-6 5 0,-9 6-1,-13 6 1,-8-3-1,-16 6 0,-15 1 1,-14 3-1,-15 7 0,-16 1-1,-11 3 2,-14-2-2,-11 2 1,-15-6 0,-7-10 1,-11-6-1,-8-20 0,-5-12 1,-8-14-1,-1-12 0,2-12-1,10-15 1,10-4 0,13-9 0,13-1 1,20 1-1,19 2 0,21 3 0,17 8-1,19 6-1,14-1-2,20 11-7,-4-6-20,22 5 0,-5-10-1,15-1-1</inkml:trace>
          <inkml:trace contextRef="#ctx0" brushRef="#br0" timeOffset="-631.0361">1545 2909 21,'-7'-38'26,"0"-4"-3,4 15-2,-8-12-4,13 20-4,-13-8-3,11 27-2,-8-18-2,8 18-2,-7 18-1,7 2 0,-4 10 0,8 15-1,-4 5 1,7 13-1,-2 4 0,5 9 1,3 2-1,4 11-1,-5-3 1,6 4 0,-5 0-2,1 1 2,-1 0-2,-5 3 1,-3-4 0,-3-3 0,-4-11-2,-3-5 2,-2-9 0,-1-10-1,2-10-2,-4-16-2,13-4-15,-3-22-11,0 0-1,-15-38-3,15 0 2</inkml:trace>
          <inkml:trace contextRef="#ctx0" brushRef="#br0" timeOffset="435.0249">2191 3961 47,'-26'-14'30,"-2"-5"1,9 0 0,-4-14-19,19 17-4,-1-10-2,14 9 0,1-6-2,15 6-2,3-7 0,10 8-2,5 1 1,11-1-1,2 4 1,3 1-1,-3 3 0,-2 3 0,-7 5 0,-5 5 0,-15 9 0,-9 8 0,-13 4-1,-12 16 1,-7 11-1,-8 6 2,-5 2-1,1 3 0,4-2 1,4-1-1,6-6 1,12-9 0,9-17-1,10-8 0,11-9-3,-1-17-2,20 5-10,-14-26-13,17 1-3,-10-18-2,8 5 1</inkml:trace>
          <inkml:trace contextRef="#ctx0" brushRef="#br0" timeOffset="1052.0602">2941 3384 63,'-25'-30'35,"25"30"-1,-21-33 0,21 33-21,-5-20-7,5 20-3,0 0-3,0 0-3,21 12-7,-21-12-22,28 29 0,-11-13-2,11 10 1</inkml:trace>
          <inkml:trace contextRef="#ctx0" brushRef="#br0" timeOffset="826.0472">2986 3857 43,'9'-38'28,"-8"1"3,3 16-5,-9-1-10,5 22-5,0 0-3,24 22-3,-22 4 0,6 18-2,-6 4 0,5 15 0,-7 2 0,2 6-1,-6-3-1,4 0 0,-1-3 0,1-11 1,0-9-2,0-10 0,1-11-1,-1-24-2,4 16-3,-15-37-12,17-3-13,-17-16-2,11-5-1,-5-19 1</inkml:trace>
          <inkml:trace contextRef="#ctx0" brushRef="#br0" timeOffset="1704.0975">3238 3870 27,'0'0'31,"16"23"1,-16-23 0,28 10-11,-28-10-7,43-12-5,-20-5-2,8 0-4,-1-6 0,5-6-1,-4-6 0,4 0-1,-6-4-1,1 4 0,-6 0 0,-5 1 0,-6 2 1,-10 10-1,-10 6 0,-12 9 0,-5 14 0,-9 12 0,-6 13 0,-2 11 0,1 14 0,3 4 1,7 10-1,13 5 0,7-5 0,13-4 1,9-8-1,14-10 0,9-16 1,9-9-2,4-19 2,5-10-1,-3-7 0,-1-7 1,-6-5-1,-6 1 0,-8 6 0,-8 3 0,-21 14 0,23 5 0,-23-5-1,2 37 1,-6-5 0,1 8 0,-3 4-1,1 4 1,0-1 0,-2 0 1,-2-4-1,2-3 1,-1-6-1,-3-4 1,4-9-2,7-21-3,-10 33-21,10-33-9,0 0 3,-7-25-4</inkml:trace>
          <inkml:trace contextRef="#ctx0" brushRef="#br0" timeOffset="2178.1246">3976 3650 46,'0'0'32,"0"0"1,-3 16-3,17 20-14,-14-6-6,12 18-1,-5 3-5,5 11 0,-3 0-1,1-1-2,-1-2 0,-2-5-1,-2-9 1,0-7-1,-3-12 1,-2-26-1,0 0 0,0 0 1,5-26 0,0-14-1,1-7 1,6-10-1,3-7 1,6-2-1,4 2 1,4 0-1,3 8 1,2 8-1,5 8 1,-6 5-2,0 11 0,-4 10-2,-1 13-1,-12 4-4,8 26-17,-24-3-7,4 18-2,-15-4 0,3 17 1</inkml:trace>
          <inkml:trace contextRef="#ctx0" brushRef="#br0" timeOffset="2808.1606">4150 4066 38,'-5'30'32,"19"-3"1,-5-1-1,12 14-9,-8-17-11,22 8-6,-7-10-3,9-2-1,1-11-2,4-11-1,3-13 0,-2-11-2,4-11 1,-5-14-1,0-6-1,-11-9 1,-1 5 1,-14-4 1,-4 9 2,-7 11 0,-14 14 1,1 16 1,-12 12 1,6 24 0,-5 4 0,9 23-1,-2 1 0,12 8-1,1-3 0,13-1 0,9-7 0,7-5-1,6-10 0,9-17 0,6-6 0,3-12-1,7-10-1,0-8 0,5-12 0,-4-6 0,-2-8-1,-10-4 1,-6-5 0,-11 1 0,-9 7 1,-10 3-2,-12 9 3,-9 7-1,-9 15 1,-1 13 0,-3 13 0,3 16 0,1 9 0,6 10 2,3 12-3,10 5 2,8-1-1,5 7-1,3-8 1,3-3-1,6-8-1,0-18-3,10-3-9,-17-28-21,16-4 1,-9-28-3,8-7 1</inkml:trace>
          <inkml:trace contextRef="#ctx0" brushRef="#br0" timeOffset="3220.1842">5640 3624 34,'0'0'29,"0"0"2,-9 23-4,21 13-7,-15 1-6,19 18-5,-11 8-1,14 20-3,-5 5-1,3 13-2,-1 13 0,-2 4-2,-2 1 1,-1 4-2,-6-10 1,-5-4 0,-12-12 0,-4-7 0,-12-24 0,-7-12 1,-10-20 1,-7-16-1,-6-18 1,1-13-1,5-18 1,1-15-1,8-8-1,10-10-4,22 5-14,1-23-17,20 3 2,6-20-2,17-2 0</inkml:trace>
          <inkml:trace contextRef="#ctx0" brushRef="#br0" timeOffset="3600.2059">5565 3382 69,'-23'-10'33,"4"-4"-1,19 14-2,-10-23-30,10 23-14,19-14-16,-19 14-1,40 12-2,-17 2 2</inkml:trace>
          <inkml:trace contextRef="#ctx0" brushRef="#br0" timeOffset="48942.7994">5939 4037 14,'0'0'27,"0"15"1,0-15 1,16 7-12,-16-7-4,19-3-3,-19 3-3,24-7-1,-24 7-1,35-12-1,-17 1-2,6 4 0,-1-8 0,3 1-1,-2-2 0,2-1-1,0-4 2,0-1-1,1-2-1,-3-2 0,-1 1 0,-4-1 0,-2 0 0,-3-1-1,-4 2 1,-3 3-2,-10 1 2,-2 4-1,-4 1 1,9 16 1,-26-24-1,10 20 0,-1 3 0,-4-1 2,4 4-2,-3-1 0,1 6 0,2 0 0,-2 5 0,0 2 0,3-2-2,-1 9 2,1 2-1,4 3 1,-2 1 0,2 5 0,-1-3 0,3 4 0,-1 0 0,5-2 1,-3-3-1,4 5 2,3 0-1,2-2-1,2 0 0,3 0 1,0-3-1,4 1 0,-1 1 0,3-4 1,-2-5-2,3-1 2,3-6-1,3-2 0,3-6 1,1-3 0,6-6-1,5-3 1,2-2-1,-2-3 1,0 4-1,0-3 0,0 0 0,-1 3 0,-4 3 0,-6 1 0,-3 4 0,-1 3 0,-3 3 0,-15-7 1,18 29-1,-17-6 0,-2-2 0,-3 3 1,-1 2-1,-2 0 1,0-2-1,-2 2 1,2-2-1,2 1 0,3 4-1,-4-5-3,7 11-17,-9-13-11,11 4 0,-8-10-2,5-16 0</inkml:trace>
          <inkml:trace contextRef="#ctx0" brushRef="#br0" timeOffset="4139.2367">7044 2608 55,'-12'36'35,"21"18"-1,-7 8-1,13 28-17,-18-5-7,15 17-3,-10-1-2,3 1-1,-2 4-3,-4-16-5,11 3-27,-15-13-2,5 1 1,-7-10-4</inkml:trace>
          <inkml:trace contextRef="#ctx0" brushRef="#br0" timeOffset="4395.2514">7098 4305 65,'21'-3'34,"-21"3"-3,18 0 0,-18 0-31,3 19-25,2 3-4,-8-2-4,5 7 2</inkml:trace>
        </inkml:traceGroup>
      </inkml:traceGroup>
    </inkml:traceGroup>
    <inkml:traceGroup>
      <inkml:annotationXML>
        <emma:emma xmlns:emma="http://www.w3.org/2003/04/emma" version="1.0">
          <emma:interpretation id="{597C0FF2-C031-4040-8FE4-43F1F9164F90}" emma:medium="tactile" emma:mode="ink">
            <msink:context xmlns:msink="http://schemas.microsoft.com/ink/2010/main" type="paragraph" rotatedBoundingBox="12505,12591 23713,13114 23604,15432 12396,149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389C206-E96D-417F-A690-A0B188DB5CB9}" emma:medium="tactile" emma:mode="ink">
              <msink:context xmlns:msink="http://schemas.microsoft.com/ink/2010/main" type="line" rotatedBoundingBox="12505,12591 23713,13114 23604,15432 12396,14909"/>
            </emma:interpretation>
          </emma:emma>
        </inkml:annotationXML>
        <inkml:traceGroup>
          <inkml:annotationXML>
            <emma:emma xmlns:emma="http://www.w3.org/2003/04/emma" version="1.0">
              <emma:interpretation id="{CDC42168-897D-4CBD-97AD-6458BFF42FD7}" emma:medium="tactile" emma:mode="ink">
                <msink:context xmlns:msink="http://schemas.microsoft.com/ink/2010/main" type="inkWord" rotatedBoundingBox="12499,12721 17007,12931 16905,15119 12396,14909"/>
              </emma:interpretation>
              <emma:one-of disjunction-type="recognition" id="oneOf1">
                <emma:interpretation id="interp5" emma:lang="pl-PL" emma:confidence="0">
                  <emma:literal>Wiktorzyn</emma:literal>
                </emma:interpretation>
                <emma:interpretation id="interp6" emma:lang="pl-PL" emma:confidence="0">
                  <emma:literal>Wiktoryn</emma:literal>
                </emma:interpretation>
                <emma:interpretation id="interp7" emma:lang="pl-PL" emma:confidence="0">
                  <emma:literal>Viktoria</emma:literal>
                </emma:interpretation>
                <emma:interpretation id="interp8" emma:lang="pl-PL" emma:confidence="0">
                  <emma:literal>Viktoriami</emma:literal>
                </emma:interpretation>
                <emma:interpretation id="interp9" emma:lang="pl-PL" emma:confidence="0">
                  <emma:literal>Viktoriach</emma:literal>
                </emma:interpretation>
              </emma:one-of>
            </emma:emma>
          </inkml:annotationXML>
          <inkml:trace contextRef="#ctx0" brushRef="#br1" timeOffset="18486.0573">-1048 4894 33,'-5'-29'29,"3"3"1,0 9-1,-5-1-15,7 18-5,0 0-3,19 30-1,-13 1-1,6 21-1,-2 10 0,8 21 0,-3 11 0,6 12-1,0 5-1,2 6-1,-2-1 0,-1 2 1,0-3-1,-1-8-1,-4-7 1,-2-4-1,-3-13 1,-1-9 0,-2-15 1,1-12 0,-2-23 0,-6-24 0,19 5 0,-7-29 0,0-14 0,2-21 0,0-12-1,2-12 0,-1-5 1,1-11-2,1-3 1,2-2 1,2-5 0,4 5 1,-1 5-1,2 4 0,-1 5-1,1 13 1,-4 6 0,-1 14-1,-5 14 0,-2 13-1,1 11 0,-15 19-3,27 9-6,-27-9-21,10 45-2,-10-12-1,7 19 0</inkml:trace>
          <inkml:trace contextRef="#ctx0" brushRef="#br1" timeOffset="19167.0963">-329 5398 44,'1'-24'33,"-4"0"0,5 7-1,-6 1-18,4 16-7,0 0-3,0 0 0,5 21-4,-1-4-5,10 14-21,-11-3-5,8 7-1,-6-2 0</inkml:trace>
          <inkml:trace contextRef="#ctx0" brushRef="#br1" timeOffset="18903.0812">-366 5750 49,'-7'-21'30,"0"6"2,7 15-7,0 0-17,0 0-1,-9 29-2,18 6-1,-5 5 0,6 13-1,-1-4 0,1 15 0,-1-2-1,3 3-1,-3-7 0,0-2 0,-3-9 0,1-11-1,0 2-2,-5-21-2,9 3-15,-11-20-12,0 0-2,-13-44-1,10 16 1</inkml:trace>
          <inkml:trace contextRef="#ctx0" brushRef="#br1" timeOffset="19590.1205">-208 5681 39,'0'0'31,"0"0"2,20-2-1,-1 26-22,-11-3-2,12 21-2,-8 5-2,5 8-1,-5 4-1,2 8 1,-3-1-2,-3 2 0,-1-4 0,0-10-1,-3-11 1,-1-8 0,-1-13-1,-2-22 1,0 0 0,0 0-1,7-50 1,-2 5 0,2-12 0,5-7 0,4-2 0,1 2 0,6 5-1,3 3 0,4 10 1,1 9-1,2 8 1,-3 11-2,-1 11 1,-3 4-1,1 8-3,-27-5-3,34 42-18,-34-21-7,4 17-3,-18-4 2</inkml:trace>
          <inkml:trace contextRef="#ctx0" brushRef="#br1" timeOffset="19875.1368">47 6064 12,'0'0'28,"0"0"1,-4 34 2,1-18-13,16 26-2,-11-13-4,21 18-2,-11-13-3,16 11-2,-7-13 0,8 1-2,1-4-1,3-10-1,0-3-3,-5-15-5,12 10-24,-16-18-1,6 0-2,-9-14 1</inkml:trace>
          <inkml:trace contextRef="#ctx0" brushRef="#br1" timeOffset="20516.1735">549 6091 34,'-15'-5'30,"15"5"2,0 0-2,-4-15-19,22 18-3,-18-3-2,35-3-2,-11-8-2,11 6-2,6 9-7,-6-17-21,9 10-2,-6-7-1,6 1-1</inkml:trace>
          <inkml:trace contextRef="#ctx0" brushRef="#br1" timeOffset="20243.1578">645 5452 44,'-7'28'29,"7"1"2,-1 3-10,9 21-10,-11-2-2,11 16-3,-8-1-1,7 10-2,-3 0 0,3 6-2,-5-4 1,5 0-1,-4-7-1,2-9 0,0-8 0,2-9 1,2-12-1,7-11 0,1-13-1,4-7 1,2-9-1,1-5-1,7 3-6,-8-14-19,10 8-3,-14-9-2,6 6 0</inkml:trace>
          <inkml:trace contextRef="#ctx0" brushRef="#br1" timeOffset="20934.1974">1005 6078 24,'0'0'29,"-3"36"1,-1-12 2,11 20-15,-17-12-4,19 19-4,-11-11-3,16 8-1,0-8 0,10-4-1,6-6-2,12-11-1,6-12 0,8-7-1,1-9 0,3-8 1,-3-13-2,-5-3 1,-5-15 0,-12-2 0,-14-2 1,-9-4-1,-14-1 1,-8 7-1,-14 3 1,-11 9 0,-11 12 0,-7 9 1,-8 11-1,-6 12-1,7 14-1,-3 1-2,16 12-6,-2-9-22,27 9-2,1-15-2,24 6 1</inkml:trace>
          <inkml:trace contextRef="#ctx0" brushRef="#br1" timeOffset="21400.224">1597 6027 25,'18'12'29,"-11"6"0,-1-3 2,12 17-20,-13-10-1,13 18-3,-10-9-1,10 9-1,-13-11-2,7 4 0,-8-5 0,2-2-1,-4-9 0,2-1 0,-4-16 0,0 0-1,0 0-1,0 0 1,-14-17-1,9-4 0,3-7 1,0-1-1,4-6 1,3 2 0,4-5 0,6 3 0,5-3 0,2 5-1,4 6 0,4-3 0,3 9-2,-3-3-2,4 19-7,-15-14-13,11 14-8,-11-6 0,6 6-1</inkml:trace>
          <inkml:trace contextRef="#ctx0" brushRef="#br1" timeOffset="21651.2384">2083 5899 23,'0'0'30,"0"0"-1,0 0 3,14 31-16,-14-31-3,17 44-2,-12-17-4,9 15-1,-9-6-1,4 9-1,-7-3-1,1-2-2,-1-2-3,-5-17-9,10 3-21,-7-24 0,0 0-3,7-16 2</inkml:trace>
          <inkml:trace contextRef="#ctx0" brushRef="#br1" timeOffset="21888.2519">2170 5769 55,'-14'-22'34,"7"4"-3,-2-1 1,9 19-25,-2-17-3,2 17-3,0 0-7,7 21-23,6-2-3,-6-2 1,10 11-2</inkml:trace>
          <inkml:trace contextRef="#ctx0" brushRef="#br1" timeOffset="22376.2798">2330 5865 48,'0'0'33,"-18"24"0,13-2-1,16 13-22,-10-6-3,8 20-2,-2-9-1,9 7-2,-1-4 0,6-5 0,2-12-1,3-5 0,4-11-1,4-17 1,5-1-2,-3-20 1,1-7-1,-2-6-1,-4-1 1,-5-5 0,-5 4 0,-7 5 1,-9 3 0,-3 13-1,-7 4 2,5 18 0,-18-5-1,18 5 1,-15 33-1,11-5 1,6 6-1,1 5 0,2 6 0,4 3 0,0 4 0,-2 0 0,-2 5 0,-1 4 0,-8 6 0,-1 4 0,-4 6 1,-5 2-2,-8-1 2,-5 7-2,-7-3 3,-10-6-2,-3-7 1,-5-10-1,-5-17 1,-1-15 0,4-13-1,5-17 1,8-18-1,13-5 0,9-10 0,12-4-1,17 0-3,4-14-13,24 16-15,-5-9-2,21 6 0,-3-8 1</inkml:trace>
          <inkml:trace contextRef="#ctx0" brushRef="#br1" timeOffset="22834.306">2967 5901 45,'22'-14'31,"-22"14"2,25 35-3,-22-9-19,15 22-2,-15 2-4,8 18-1,-10 1 0,1 4-2,-5-4 0,-1-5-1,-3-8 0,4-8-1,-3-9 0,3-19-1,3-20 0,0 0-1,-7-24 0,5-16 0,4-10-1,-2-12 0,4-6 2,-3-8-1,6 6 2,2 1-1,5 5 1,3 16 0,4 8 2,2 14 0,1 14 0,4 17 2,-2 7-2,4 19 1,-8 6 0,4 9 0,-5 8-2,0 1-1,-2 4-2,-8-7-4,10 7-21,-18-21-5,9 6-2,-12-20 0</inkml:trace>
          <inkml:trace contextRef="#ctx0" brushRef="#br1" timeOffset="23101.3213">2969 6353 45,'-23'-10'32,"23"10"2,-26-14-2,26 14-19,0 0-4,24 0-1,-6 2-3,11-1-2,6-1-1,7-1-1,3-3-2,0-5-3,13 11-27,-11-16-1,10 2-4,-8-9 2</inkml:trace>
        </inkml:traceGroup>
        <inkml:traceGroup>
          <inkml:annotationXML>
            <emma:emma xmlns:emma="http://www.w3.org/2003/04/emma" version="1.0">
              <emma:interpretation id="{4561DFC1-36C8-4D16-9066-74A34F6AB3A6}" emma:medium="tactile" emma:mode="ink">
                <msink:context xmlns:msink="http://schemas.microsoft.com/ink/2010/main" type="inkWord" rotatedBoundingBox="19394,13295 23695,13496 23639,14686 19339,14485"/>
              </emma:interpretation>
              <emma:one-of disjunction-type="recognition" id="oneOf2">
                <emma:interpretation id="interp10" emma:lang="pl-PL" emma:confidence="0">
                  <emma:literal>Trudnawa</emma:literal>
                </emma:interpretation>
                <emma:interpretation id="interp11" emma:lang="pl-PL" emma:confidence="0">
                  <emma:literal>Trudno-iskra</emma:literal>
                </emma:interpretation>
                <emma:interpretation id="interp12" emma:lang="pl-PL" emma:confidence="0">
                  <emma:literal>Trudno-iskrz</emma:literal>
                </emma:interpretation>
                <emma:interpretation id="interp13" emma:lang="pl-PL" emma:confidence="0">
                  <emma:literal>Trudno-wszarz</emma:literal>
                </emma:interpretation>
                <emma:interpretation id="interp14" emma:lang="pl-PL" emma:confidence="0">
                  <emma:literal>Trudno-iskro</emma:literal>
                </emma:interpretation>
              </emma:one-of>
            </emma:emma>
          </inkml:annotationXML>
          <inkml:trace contextRef="#ctx0" brushRef="#br1" timeOffset="26410.5106">6004 6117 17,'0'0'26,"19"-1"0,-19 1 3,5-28-16,-5 28-2,-3-31-5,3 31 0,-20-30-3,20 30 1,-38-15 0,16 22-1,-10 1 1,8 22-1,-8 6 1,12 14 0,-5 4 0,13 9 1,0-6-1,14 5-2,1-8 1,11-6-1,3-13-1,6-9 0,5-16 0,3-10 0,4-10-1,-2-16-1,4-14 0,-6-19-1,0-14 0,-5-11 0,1-10 0,-10-5-2,-3-5 2,-7-3-1,-2 10 3,-3 2-1,-6 17 1,-3 7 0,-1 13 0,-5 17 1,1 17 1,12 24-1,-28 0 0,20 27 1,2 13 0,5 16 0,1 6 0,5 11 0,4 1-1,3 8 1,2-1-1,1 4 0,-2-5-1,2-1 1,-1-1-1,-3-7 0,-1-1-4,-6-24-7,8 5-21,-16-25-1,9-4-1,-5-22 0</inkml:trace>
          <inkml:trace contextRef="#ctx0" brushRef="#br1" timeOffset="27162.5536">6308 6057 44,'19'41'32,"-15"-11"0,8 18 0,-19-6-20,23 20-3,-9-8-3,7 3-1,-14-7-3,3-6 0,-5-10-1,2-8 0,0-10-1,0-16 0,0 0 0,9-17 0,3-11 0,2-5 0,4-3 0,4-9 0,4-2 0,-1 2 0,3 7 1,1 1-1,2 10 1,3 4 0,-5 13 0,2 13 0,-6 13 0,-6 13 0,-5 6 0,-2 6-1,-7 4 1,-3 7-1,-4-1-1,-3-13-1,5 2-3,-9-23-7,20 9-8,-11-26-11,0 0 0,7-30 1,12 8 12,-16-23 8,13 3 7,0 2 9,-11-5 10,12 18 12,-10 4 2,11 25-2,-18-2-9,29 33-6,-18-5-5,11 15-2,1 2-2,10 0-1,4-2-1,3-8-1,5-13-1,4-6 1,5-11-1,-1-12-1,3-10 0,-2-7 0,-2-13 0,-6-4 0,-10-10 1,-8-6-1,-12 0 2,-16 5-1,-16 2 1,-15 8 1,-18 11-1,-14 9 1,-8 15-1,-4 12 0,4 16-3,1-11-13,25 25-18,0-14-1,31 6-2,14-27 1</inkml:trace>
          <inkml:trace contextRef="#ctx0" brushRef="#br1" timeOffset="28086.6065">7431 6246 31,'0'-18'29,"0"18"3,0 0-1,22 28-18,-22-28-1,21 52-3,-10-19-2,11 17 0,-4-7-3,4 8-1,-1-6 0,4-5-1,-6-9-1,2-9 0,0-11-1,-2-10 1,-4-9-1,3-13 0,-4-12 0,0-5-1,-2-11 1,-2 1-1,-1 3 1,0 3 0,-1 9 0,-1 13 0,-7 20-1,0 0 2,21 15-1,-10 11 0,1 7 0,3 2 1,1-2-1,5-6 0,2-4 0,3-6 0,0-10 0,3-5 0,1-14 0,0-4 0,-1-12 1,-1-3-1,-5-19 1,-4-4 1,-7-10-2,-3-2 1,-8 2 0,-6 2-1,-7 10 0,-4 5 1,-3 21-1,-2 7-2,6 17 1,-1 8-3,16 20-15,-5-9-12,20 12-2,3-3-2,17 11 1</inkml:trace>
          <inkml:trace contextRef="#ctx0" brushRef="#br1" timeOffset="28498.63">8625 6062 27,'-4'-28'27,"1"2"1,-3 7 1,-14 0-17,20 19-3,-39-3-3,15 11-1,-11 5-1,6 11 0,-8 0 0,13 5 0,1 1-2,14 3 1,9-2-2,12 2 0,11 0-1,12-7 1,5 2-2,5 3 1,2-2-1,-3 2 1,-4 2-1,-7 0 1,-9-2-1,-12 4 2,-10 1 0,-11-3 0,-12-1-1,-6-3 1,-6-5 0,-4-3 1,-1-9-2,3-7-2,5-3-1,2-12-8,28 10-17,-15-31-3,20 8-1,0-10 0</inkml:trace>
          <inkml:trace contextRef="#ctx0" brushRef="#br1" timeOffset="28889.6524">8788 6074 25,'0'0'30,"19"28"3,-5 7-2,-7-3-11,12 24-7,-13-8-5,9 16-1,-8-6-3,4 4 0,-8-7-2,-1-6-1,-4-11 1,0-5-2,-3-14 1,5-19 0,0 0 0,0 0 0,-15-31 0,16 0 0,4-9 0,6-9 0,5-3 0,8-3 0,2-2 0,9 1 0,5 4 0,5 7-1,0 4 1,1 13-1,-3 9-1,-8 10-1,-2 16-1,-14-2-6,7 23-22,-27-7-2,1 15-1,-18-10-1</inkml:trace>
          <inkml:trace contextRef="#ctx0" brushRef="#br1" timeOffset="29156.6677">8914 6507 49,'-4'19'32,"21"-1"2,-3-1-2,16 7-21,-9-6-2,15 9-2,-3-8-3,7 0-2,0-5-3,-1-10-3,13-1-20,-14-15-9,9-7 1,-10-19-2</inkml:trace>
          <inkml:trace contextRef="#ctx0" brushRef="#br1" timeOffset="29791.704">9488 6495 61,'-49'-9'35,"21"8"0,0-6-2,28 7-21,0 0-4,0 0-4,42-12-1,3 6-1,11-4 0,7 0 0,5-2-2,5-2-2,10 15-13,-13-20-19,8 14-1,-15-9-2,8 16 1</inkml:trace>
          <inkml:trace contextRef="#ctx0" brushRef="#br1" timeOffset="29500.6873">9550 6081 48,'9'-16'32,"-9"16"1,11 16 0,-17 5-20,19 27-4,-13-1-4,5 17-1,-7 2-1,0 2-1,-5-4-1,-1-7 0,-6-9-1,2-9 0,-2-10-1,1-12 0,13-17 0,-19-12 0,18-14 0,1-17-1,5-9 1,5-14 0,8-7 0,3-3 0,6 0 2,6 10-1,0 5 2,6 18-1,-1 21 1,0 15 0,-1 19 0,-2 17 0,-7 9-1,-1 16 0,-6 7 0,-3 1-1,-4 2-2,-6-5-3,8 5-15,-21-21-13,8 1 1,-13-20-3,5-3 1</inkml:trace>
          <inkml:trace contextRef="#ctx0" brushRef="#br1" timeOffset="24458.3989">4352 5130 29,'-2'-26'27,"2"26"-3,6-19-4,-10 0-5,4 19-2,0 0-4,21 26-1,-19-2-1,10 19-1,-5 2-1,9 21 0,-4 5 0,2 16-1,-2 3-2,5 12 0,-3 4 0,2 7-1,-6-1-1,4-3 1,-7-10 0,4-5-1,-6-18 0,-5-12 0,0-19-2,-7-26-6,7-19-24,-2-21 0,0-17-3,-12-26 1</inkml:trace>
          <inkml:trace contextRef="#ctx0" brushRef="#br1" timeOffset="24764.4164">3802 5374 26,'-33'-27'29,"9"-5"3,6-6-1,22 11-14,-4-22-2,29 18-3,-1-12-3,21 15-2,7-10-2,13 12-1,6 3-1,14 2-1,5 6-2,10 1 0,4 2-1,-2-2-4,2 24-18,-19-11-9,-4 6-2,-24 2-1,-9 15 0</inkml:trace>
          <inkml:trace contextRef="#ctx0" brushRef="#br1" timeOffset="25322.4484">4552 6123 25,'-8'-28'28,"1"4"2,7 24 1,3-23-18,14 37-1,-11 3-3,15 23-3,-9 3 0,7 13-1,-5-1-2,7 6 2,-9-6-3,2 1 0,-7-13-1,0-6 1,-6-15-2,1-6 0,-2-16 1,0 0 0,-8-21 0,2-9-1,5-11 1,4-9-1,2-8 2,4-7-1,7-1-1,5 2 1,6 1-1,5 10 0,1 4 0,2 9 0,1 11 0,1 6-1,-3 11 0,-2 5-2,3 19-6,-18-8-21,9 17-3,-12-4-1,3 16 0</inkml:trace>
          <inkml:trace contextRef="#ctx0" brushRef="#br1" timeOffset="25794.4754">5109 6112 34,'-3'-21'29,"3"21"3,0 0-1,0 0-15,3 40-4,-5-14-5,11 23 0,-7-8-1,8 13-2,-1-4-2,12 1 1,2-13-1,4-5-1,5-13 0,1-11 0,3-11-1,-1-12 1,2-13-1,-10-13-1,-2-7 1,-6-12 0,-3-8-1,-4 1 0,-5 2 0,-4 7 1,-3 10-1,-1 12 1,-3 13 0,4 22-1,0 0 2,-12 34 0,10 3 0,2 9 0,2 13-1,0 4 2,1 6-2,4-5 2,0-2-3,0-3 1,5-5-4,-8-21-12,13 0-17,-17-33 0,30 15-1,-16-30-1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39:53.76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570 2416 12,'0'0'6,"0"0"1,0 0 0,-18-19 0,18 19-1,-8-21-1,8 21 2,-7-26-1,7 26 0,-9-29-2,9 29 2,-12-33-2,8 17 2,-4-1-4,1 2 1,-4-5-1,4 5 1,-3-6-1,1 4 0,-1-2 0,1 0 0,-3-4-1,1 2 0,-1-1 1,-4-2-1,1 1 0,-3 1 0,3-3 1,-4 4-1,-2-3 1,2 0 0,-2-4-1,5 6 1,-5-8-1,9 4 1,-6-1-1,6-5 0,0-1 0,2 6 0,-2-4 0,-2-1-1,3-1 1,-3 2 0,0-3 0,-1 1-1,2 3 2,0-1-2,0-4 0,3 6 0,1 0 1,0-1-1,3-1 0,2 1 0,-1-2 0,3 0 0,2 3 1,2-4-1,0 2 1,1-2-1,1-2 0,-1 1 0,2-1 1,4-3-1,-4 0 0,0-4 1,1-1-1,2 3 0,-1 0 1,0 4-1,2-2 0,1 3 0,4 0 1,-2 6-1,4 1 0,-2 2 0,2 0 0,1 2 1,1 3-1,-1-1 0,0 1 0,2 2 0,4-4 0,1 2-1,-1 1 1,1-1-1,3 0 1,-3 0-1,0 2 0,2-2 0,-5 6-1,2-2 2,-2-1-2,1 3 2,-1 1-2,2 0 2,0 2 0,-3 1 0,3 1 0,-6 1 0,4 4 0,-21 5 0,26-9 0,-26 9 0,16-5 0,-16 5 0,0 0 0,0 0 0,0 0 0,18-7 1,-18 7-1,0 0 0,20-12 1,-20 12-1,0 0 0,16-10 0,-16 10 0,0 0-1,0 0-3,0 0-5,0 0-10,-23 17-11,23-17 2,-26 5-2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39:55.82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9,'0'0'6,"0"0"-1,0 0 0,0 0-1,0 0-1,0 0-1,21 7 2,-21-7-1,22 0 0,-22 0 0,30 0 0,-30 0 0,33 2 0,-16-2-1,2 3 0,1-3 1,0 4-1,0-2 0,0 1 0,-2-1 0,3 3-1,1-3 1,1 1-1,1 1 0,2-1 1,1-1-2,2 1 1,1-3 0,-1 2 0,-3 0-1,6-2 0,-3-4 0,-1 3 0,2-1 1,-4 0-1,2 2 0,-6 0 0,3 2 0,-8-2 0,-17 0 1,26 3-1,-26-3 0,16 4 0,-16-4 0,0 0 0,0 0 0,0 0 0,16 5 0,-16-5 0,0 0 0,0 0 2,0 0-2,0 0 0,0 0 1,0 0-1,0 0 0,0 0 0,0 0 0,0 16 0,0-16 0,0 0 1,0 0-1,0 0 0,0 0 0,0 0 0,0 0 0,0 0 0,0 0-1,-2 15 1,2-15 0,0 0 1,0 0-1,0 0 0,-11 19 0,11-19 0,-8 16 0,8-16 1,-4 21-2,4-21 2,-5 26-2,5-26 1,-5 29 2,3-13-1,2 1 1,2-1-2,-1 1 2,1 0-2,-2 7 3,4 2-1,-4-1-1,1 4 0,1-1 0,2 1 0,-3 1-1,3 1 2,3-9-2,0 3 1,0 1-1,-2 0 0,2-2 1,-2 0-1,-1-1 0,1-3 0,-3 0 0,-1-1 0,-1-19 0,4 27 1,-4-27-1,3 21 1,-3-21-1,0 0 1,0 0-1,4 16 1,-4-16 0,0 0-1,0 0-1,0 0-5,0 0-18,-2-16-1,2 16 0,0 0-2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39:58.25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-12 1032 11,'-4'-16'10,"4"16"-2,4-17 0,-4 17-2,12-23 0,-12 23-2,19-29-1,-5 13 1,1-5-1,5 4 0,-3-5 0,6 4 0,1-6 1,2 2 0,0-1 1,6-1-2,-1-4 0,4 2 0,6-3-1,5 4 1,-1-6-1,7 5 0,-1-5 0,3 5 0,0 2 0,3-2 1,-7-2-3,4 4 1,2-2-2,3 3 2,-3-1-2,5 5 2,-2-4-3,2 4 2,3 2 1,2 0 0,2-1 0,2 1-1,6 0 1,1-1 0,1 1 0,1 0-1,-1 1 1,0 2-1,-5 0 0,2 4 1,-5-2-1,-1 2 1,1-1-1,1 1 1,4-1 0,4 1-1,1 1 1,3 1 0,2-1-1,2 2 1,-1 4-1,-3-1 1,1 1-1,-4 1 1,-5 0-1,0 4 1,-6 1-1,4 1 1,-1-2-1,6 6 0,-2 1 1,5 0 0,-1-1-1,1 1 0,-1 3 0,-1-2 0,-6 3 0,-4-1 0,-2 2 0,-5 1-1,-4-1 1,-1 5 0,-3 0 1,-2 0-1,2 0-1,-3 4 1,-8-2 1,2 1-1,1 1 0,-3-3 0,2-1-1,1 2 1,-1 3 3,4 1-1,-1-1 1,1 0-2,-5 0 2,-1 1-2,-3-3 1,-5 4-1,-4-7-1,-5 0 0,-5 2 0,-3-4 0,-4-1 0,-14-16 0,19 28 1,-19-28-1,8 17 0,-8-17 1,0 0-1,0 0 0,2 21 1,-2-21-1,5 15 0,-5-15 0,11 25 1,-2-10-1,-1 6 0,3-5 0,-1 1 0,-1 0 0,1-1 0,-10-16 0,16 29 0,-16-29 0,16 23-1,-16-23 1,19 28 1,-19-28-1,21 26 0,-21-26 0,19 22 0,-19-22 1,0 0-1,0 0-1,0 0-3,-30-15-16,11-1-6,-7-8-3,0-2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39:59.36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991 1 9,'-2'30'13,"2"-11"-2,-2-3-2,4 8 0,-4-2-2,6 8 0,-6-4-2,7 3 0,-3 6 1,7-2 0,-6 5 0,6 2-2,0-4 1,-2 2-2,0 0 2,0 4-2,-4-7-2,2 6 0,-1-3-1,-1 4 1,-1-4 0,1 0-1,3-2 1,-1 4 0,-2-2-1,1-1 1,-1-6 0,3 0-1,-6-1 1,0-3-1,-2-2 1,2-5-1,-2-4 0,2 0 1,0-16-1,-5 24 0,5-24 0,-2 17 1,2-17-1,0 0 0,-9 21 0,9-21 0,0 0 0,-17 12 1,17-12-1,-19 2 0,19-2 0,-25 0 0,10-4 0,-6-1 0,-2-2 0,-3 0 1,0 2-1,-4-2 0,-1-2 0,-4 2 0,-1-1 0,1 3 0,-5-4 1,-2 4-2,-1-4 1,-4 6 0,-4-1 1,1 2-1,-1 2 0,1 0 0,3 2-1,5 0 1,2 3 0,5-1 0,4-1 0,5 1 0,0 1 0,7-2 0,-1 4 0,1-2 0,2 0 0,1 2 0,16-7 0,-24 9 0,24-9 0,0 0 0,-19 9 1,19-9-1,0 0-1,0 0-2,0 0-4,0 0-12,0 0-6,0 0-1,15-9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0:01.37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4 23 4,'-11'-19'14,"11"19"-1,0 0-2,0 0-2,0 0-1,21-9 0,-21 9-2,24 9-1,-4 0 2,-3 3-3,9 3 0,-1-6 0,6 8-1,-3-4-1,6 6 1,0-4-1,2 4 0,-1-3-1,1 3 1,-2 0-2,-3 2 2,4 3-2,-4-3 1,2 3-1,0 4 0,0 5 1,-1 0-1,1-4 0,0 4 1,-4 3-1,3 4 1,-6 2 0,2-1-1,-6-3 1,2 4-1,-4 0 1,1-1 0,-1-3-1,1-3 1,-3-2 0,3 0-1,-4-2 1,0-2 0,-1 1-1,0-2 1,-2-1 2,-2 3-2,-2 1 2,1 2-2,-3-2 2,1 4-2,-5-2 1,-1 3-1,-5 2-1,-1 2 0,-4-2 0,-2 2 0,-1 1 0,-1-2 1,-1 6-2,2-2 2,1 0-2,0 1 1,1-1 0,1-2 0,-2-1 0,-2 4 0,-1-5 1,-3 3-1,-3-2 0,-3 1 1,-3-2-1,-2-3 1,0 2 0,-2-5-1,4 0 0,-1-5 0,6-4 1,0-5-2,3-2 1,1-3 0,15-14 0,-23 19 1,23-19-1,-21 4 0,21-4 0,-21-6-1,21 6-2,-17-10-3,17 10-8,0 0-14,-12-19-2,12 19 1,-7-28-1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19T04:40:02.42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2 14 11,'12'-15'14,"-12"15"-2,0 0-2,0 0-1,18 0 0,-18 0-2,5 17 0,-5-17-1,2 30 0,-2-30-1,0 36 0,-2-17-2,4 7 0,-2-5 0,2 7-1,-2-4 0,1 5 0,1 1 0,0 1-1,0-3 1,1 3 0,-3-3 0,2 1-1,-2 2 0,1 2 0,1 0 0,2-4-1,-3-3 0,1 4 0,0-6 0,0 4 1,1-7-1,1-2 1,-4-2-1,3 4 0,-3 0 1,2-6-1,0 6 0,-2-5 1,1-1-2,-1-15 1,0 24 0,0-24 0,2 20 0,-2-20 0,2 17 0,-2-17 1,0 0-1,5 15 0,-5-15 0,0 0 0,0 0 1,17 2-1,-17-2 1,20-10-1,-20 10 0,27-16 0,-11 11 1,1-4-1,6 2-1,-2 2 1,2 0 0,3 0 0,2 0 0,1 1 0,4-3 0,0 2 0,2-2 0,2-2 0,-1 2 0,1-1 0,-2 1 1,-2 2-1,-2-1 0,-3 5 0,-2-3 0,-4 3 0,-1 1 0,-3-2 0,-1 0 0,1 2 0,2 0 0,-2 2 0,1-2 0,0 0-1,-3 0 1,-16 0 0,26 3 0,-26-3 0,0 0-1,17 4-1,-17-4-5,0 0-10,0 0-11,0 0 0,-17 14-2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2011-05-21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3" Type="http://schemas.openxmlformats.org/officeDocument/2006/relationships/image" Target="../media/image3.jpg"/><Relationship Id="rId7" Type="http://schemas.openxmlformats.org/officeDocument/2006/relationships/image" Target="../media/image2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11" Type="http://schemas.openxmlformats.org/officeDocument/2006/relationships/image" Target="../media/image27.emf"/><Relationship Id="rId5" Type="http://schemas.openxmlformats.org/officeDocument/2006/relationships/image" Target="../media/image24.emf"/><Relationship Id="rId10" Type="http://schemas.openxmlformats.org/officeDocument/2006/relationships/customXml" Target="../ink/ink19.xml"/><Relationship Id="rId4" Type="http://schemas.openxmlformats.org/officeDocument/2006/relationships/customXml" Target="../ink/ink16.xml"/><Relationship Id="rId9" Type="http://schemas.openxmlformats.org/officeDocument/2006/relationships/image" Target="../media/image2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customXml" Target="../ink/ink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7" Type="http://schemas.openxmlformats.org/officeDocument/2006/relationships/image" Target="../media/image3.jp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3.emf"/><Relationship Id="rId4" Type="http://schemas.openxmlformats.org/officeDocument/2006/relationships/customXml" Target="../ink/ink2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.xml"/><Relationship Id="rId13" Type="http://schemas.openxmlformats.org/officeDocument/2006/relationships/image" Target="../media/image36.emf"/><Relationship Id="rId18" Type="http://schemas.openxmlformats.org/officeDocument/2006/relationships/customXml" Target="../ink/ink30.xml"/><Relationship Id="rId3" Type="http://schemas.openxmlformats.org/officeDocument/2006/relationships/image" Target="../media/image3.jpg"/><Relationship Id="rId7" Type="http://schemas.openxmlformats.org/officeDocument/2006/relationships/image" Target="../media/image31.emf"/><Relationship Id="rId12" Type="http://schemas.openxmlformats.org/officeDocument/2006/relationships/customXml" Target="../ink/ink27.xml"/><Relationship Id="rId17" Type="http://schemas.openxmlformats.org/officeDocument/2006/relationships/image" Target="../media/image38.emf"/><Relationship Id="rId2" Type="http://schemas.openxmlformats.org/officeDocument/2006/relationships/image" Target="../media/image4.jpeg"/><Relationship Id="rId16" Type="http://schemas.openxmlformats.org/officeDocument/2006/relationships/customXml" Target="../ink/ink2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4.xml"/><Relationship Id="rId11" Type="http://schemas.openxmlformats.org/officeDocument/2006/relationships/image" Target="../media/image35.emf"/><Relationship Id="rId5" Type="http://schemas.openxmlformats.org/officeDocument/2006/relationships/image" Target="../media/image30.emf"/><Relationship Id="rId15" Type="http://schemas.openxmlformats.org/officeDocument/2006/relationships/image" Target="../media/image37.emf"/><Relationship Id="rId10" Type="http://schemas.openxmlformats.org/officeDocument/2006/relationships/customXml" Target="../ink/ink26.xml"/><Relationship Id="rId19" Type="http://schemas.openxmlformats.org/officeDocument/2006/relationships/image" Target="../media/image39.emf"/><Relationship Id="rId4" Type="http://schemas.openxmlformats.org/officeDocument/2006/relationships/customXml" Target="../ink/ink23.xml"/><Relationship Id="rId9" Type="http://schemas.openxmlformats.org/officeDocument/2006/relationships/image" Target="../media/image34.emf"/><Relationship Id="rId14" Type="http://schemas.openxmlformats.org/officeDocument/2006/relationships/customXml" Target="../ink/ink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emf"/><Relationship Id="rId4" Type="http://schemas.openxmlformats.org/officeDocument/2006/relationships/customXml" Target="../ink/ink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2.emf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customXml" Target="../ink/ink2.xml"/><Relationship Id="rId21" Type="http://schemas.openxmlformats.org/officeDocument/2006/relationships/image" Target="../media/image16.emf"/><Relationship Id="rId7" Type="http://schemas.openxmlformats.org/officeDocument/2006/relationships/image" Target="../media/image9.emf"/><Relationship Id="rId12" Type="http://schemas.openxmlformats.org/officeDocument/2006/relationships/customXml" Target="../ink/ink6.xml"/><Relationship Id="rId17" Type="http://schemas.openxmlformats.org/officeDocument/2006/relationships/image" Target="../media/image14.emf"/><Relationship Id="rId25" Type="http://schemas.openxmlformats.org/officeDocument/2006/relationships/image" Target="../media/image18.emf"/><Relationship Id="rId2" Type="http://schemas.openxmlformats.org/officeDocument/2006/relationships/image" Target="../media/image4.jpeg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11.emf"/><Relationship Id="rId24" Type="http://schemas.openxmlformats.org/officeDocument/2006/relationships/customXml" Target="../ink/ink12.xml"/><Relationship Id="rId5" Type="http://schemas.openxmlformats.org/officeDocument/2006/relationships/image" Target="../media/image8.emf"/><Relationship Id="rId15" Type="http://schemas.openxmlformats.org/officeDocument/2006/relationships/image" Target="../media/image13.emf"/><Relationship Id="rId23" Type="http://schemas.openxmlformats.org/officeDocument/2006/relationships/image" Target="../media/image17.emf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15.emf"/><Relationship Id="rId9" Type="http://schemas.openxmlformats.org/officeDocument/2006/relationships/image" Target="../media/image10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9.emf"/><Relationship Id="rId30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customXml" Target="../ink/ink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2976" y="1500174"/>
            <a:ext cx="7629524" cy="2500330"/>
          </a:xfrm>
        </p:spPr>
        <p:txBody>
          <a:bodyPr>
            <a:noAutofit/>
          </a:bodyPr>
          <a:lstStyle/>
          <a:p>
            <a:r>
              <a:rPr lang="pl-PL" sz="6600" dirty="0" smtClean="0"/>
              <a:t>Zarządzanie</a:t>
            </a:r>
            <a:br>
              <a:rPr lang="pl-PL" sz="6600" dirty="0" smtClean="0"/>
            </a:br>
            <a:r>
              <a:rPr lang="pl-PL" sz="6600" dirty="0" smtClean="0"/>
              <a:t> przez jakość</a:t>
            </a:r>
            <a:endParaRPr lang="pl-PL" sz="6600" dirty="0"/>
          </a:p>
        </p:txBody>
      </p:sp>
      <p:pic>
        <p:nvPicPr>
          <p:cNvPr id="4" name="Obraz 3" descr="KAPITAL_LUDZKI.JPG"/>
          <p:cNvPicPr>
            <a:picLocks noChangeAspect="1"/>
          </p:cNvPicPr>
          <p:nvPr/>
        </p:nvPicPr>
        <p:blipFill>
          <a:blip r:embed="rId2"/>
          <a:srcRect l="8049" t="16552" r="8245" b="20550"/>
          <a:stretch>
            <a:fillRect/>
          </a:stretch>
        </p:blipFill>
        <p:spPr>
          <a:xfrm>
            <a:off x="0" y="5643578"/>
            <a:ext cx="2786082" cy="101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1714480" y="5572140"/>
            <a:ext cx="542928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+mj-lt"/>
              </a:rPr>
              <a:t>szkolenie dla mikro i małych przedsiębiorstw </a:t>
            </a:r>
          </a:p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+mj-lt"/>
              </a:rPr>
              <a:t>z powiatu gnieźnieńskiego„</a:t>
            </a:r>
          </a:p>
          <a:p>
            <a:pPr algn="ctr"/>
            <a:r>
              <a:rPr lang="pl-PL" b="1" dirty="0" smtClean="0">
                <a:solidFill>
                  <a:schemeClr val="bg1"/>
                </a:solidFill>
                <a:latin typeface="+mj-lt"/>
              </a:rPr>
              <a:t>Fundacja Rozwoju Regionalnego</a:t>
            </a:r>
          </a:p>
          <a:p>
            <a:pPr algn="ctr"/>
            <a:r>
              <a:rPr lang="pl-PL" b="1" dirty="0" smtClean="0">
                <a:solidFill>
                  <a:schemeClr val="bg1"/>
                </a:solidFill>
                <a:latin typeface="+mj-lt"/>
              </a:rPr>
              <a:t> „Warmia i Mazury”</a:t>
            </a:r>
            <a:endParaRPr lang="pl-PL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pl-PL" dirty="0"/>
          </a:p>
        </p:txBody>
      </p:sp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643578"/>
            <a:ext cx="2915816" cy="101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440160"/>
          </a:xfrm>
        </p:spPr>
        <p:txBody>
          <a:bodyPr>
            <a:noAutofit/>
          </a:bodyPr>
          <a:lstStyle/>
          <a:p>
            <a:r>
              <a:rPr lang="pl-PL" sz="4000" b="1" dirty="0"/>
              <a:t>W odniesieniu do klienta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(</a:t>
            </a:r>
            <a:r>
              <a:rPr lang="pl-PL" sz="4000" b="1" dirty="0"/>
              <a:t>wewn</a:t>
            </a:r>
            <a:r>
              <a:rPr lang="pl-PL" sz="4000" dirty="0"/>
              <a:t>ę</a:t>
            </a:r>
            <a:r>
              <a:rPr lang="pl-PL" sz="4000" b="1" dirty="0"/>
              <a:t>trznego i zewn</a:t>
            </a:r>
            <a:r>
              <a:rPr lang="pl-PL" sz="4000" dirty="0"/>
              <a:t>ę</a:t>
            </a:r>
            <a:r>
              <a:rPr lang="pl-PL" sz="4000" b="1" dirty="0"/>
              <a:t>trznego):</a:t>
            </a: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157816"/>
          </a:xfrm>
        </p:spPr>
        <p:txBody>
          <a:bodyPr>
            <a:normAutofit/>
          </a:bodyPr>
          <a:lstStyle/>
          <a:p>
            <a:r>
              <a:rPr lang="pl-PL" sz="2200" dirty="0">
                <a:latin typeface="+mj-lt"/>
              </a:rPr>
              <a:t>Kto jest moim klientem?</a:t>
            </a:r>
          </a:p>
          <a:p>
            <a:r>
              <a:rPr lang="pl-PL" sz="2200" dirty="0">
                <a:latin typeface="+mj-lt"/>
              </a:rPr>
              <a:t> Jakie są jego wymagania?</a:t>
            </a:r>
          </a:p>
          <a:p>
            <a:r>
              <a:rPr lang="pl-PL" sz="2200" dirty="0">
                <a:latin typeface="+mj-lt"/>
              </a:rPr>
              <a:t> Czy i jak jestem w stanie te wymagania </a:t>
            </a:r>
            <a:r>
              <a:rPr lang="pl-PL" sz="2200" dirty="0" smtClean="0">
                <a:latin typeface="+mj-lt"/>
              </a:rPr>
              <a:t>spełnić</a:t>
            </a:r>
            <a:r>
              <a:rPr lang="pl-PL" sz="2200" dirty="0">
                <a:latin typeface="+mj-lt"/>
              </a:rPr>
              <a:t>?</a:t>
            </a:r>
          </a:p>
          <a:p>
            <a:r>
              <a:rPr lang="pl-PL" sz="2200" dirty="0">
                <a:latin typeface="+mj-lt"/>
              </a:rPr>
              <a:t> Czy dysponuję do tego odpowiednimi </a:t>
            </a:r>
            <a:r>
              <a:rPr lang="pl-PL" sz="2200" dirty="0" smtClean="0">
                <a:latin typeface="+mj-lt"/>
              </a:rPr>
              <a:t>możliwościami </a:t>
            </a:r>
            <a:r>
              <a:rPr lang="pl-PL" sz="2200" dirty="0">
                <a:latin typeface="+mj-lt"/>
              </a:rPr>
              <a:t>(jeśli nie, to </a:t>
            </a:r>
            <a:r>
              <a:rPr lang="pl-PL" sz="2200" dirty="0" smtClean="0">
                <a:latin typeface="+mj-lt"/>
              </a:rPr>
              <a:t>co muszę </a:t>
            </a:r>
            <a:r>
              <a:rPr lang="pl-PL" sz="2200" dirty="0">
                <a:latin typeface="+mj-lt"/>
              </a:rPr>
              <a:t>zmienić, aby je poprawić); </a:t>
            </a:r>
            <a:endParaRPr lang="pl-PL" sz="2200" dirty="0" smtClean="0">
              <a:latin typeface="+mj-lt"/>
            </a:endParaRPr>
          </a:p>
          <a:p>
            <a:r>
              <a:rPr lang="pl-PL" sz="2200" dirty="0" smtClean="0">
                <a:latin typeface="+mj-lt"/>
              </a:rPr>
              <a:t>jak </a:t>
            </a:r>
            <a:r>
              <a:rPr lang="pl-PL" sz="2200" dirty="0">
                <a:latin typeface="+mj-lt"/>
              </a:rPr>
              <a:t>mogę mierzyć te </a:t>
            </a:r>
            <a:r>
              <a:rPr lang="pl-PL" sz="2200" dirty="0" smtClean="0">
                <a:latin typeface="+mj-lt"/>
              </a:rPr>
              <a:t>możliwości</a:t>
            </a:r>
            <a:r>
              <a:rPr lang="pl-PL" sz="2200" dirty="0">
                <a:latin typeface="+mj-lt"/>
              </a:rPr>
              <a:t>?</a:t>
            </a:r>
          </a:p>
          <a:p>
            <a:r>
              <a:rPr lang="pl-PL" sz="2200" dirty="0">
                <a:latin typeface="+mj-lt"/>
              </a:rPr>
              <a:t> Czy jestem w stanie </a:t>
            </a:r>
            <a:r>
              <a:rPr lang="pl-PL" sz="2200" dirty="0" smtClean="0">
                <a:latin typeface="+mj-lt"/>
              </a:rPr>
              <a:t>spełniać </a:t>
            </a:r>
            <a:r>
              <a:rPr lang="pl-PL" sz="2200" dirty="0">
                <a:latin typeface="+mj-lt"/>
              </a:rPr>
              <a:t>te wymagania w sposób </a:t>
            </a:r>
            <a:r>
              <a:rPr lang="pl-PL" sz="2200" dirty="0" smtClean="0">
                <a:latin typeface="+mj-lt"/>
              </a:rPr>
              <a:t>stały</a:t>
            </a:r>
            <a:r>
              <a:rPr lang="pl-PL" sz="2200" dirty="0">
                <a:latin typeface="+mj-lt"/>
              </a:rPr>
              <a:t>, stabilny?</a:t>
            </a:r>
          </a:p>
          <a:p>
            <a:r>
              <a:rPr lang="pl-PL" sz="2200" dirty="0">
                <a:latin typeface="+mj-lt"/>
              </a:rPr>
              <a:t> Jak monitoruję zmiany wymagań klienta w czasie?</a:t>
            </a:r>
          </a:p>
          <a:p>
            <a:endParaRPr lang="pl-PL" sz="2200" dirty="0">
              <a:latin typeface="+mj-lt"/>
            </a:endParaRPr>
          </a:p>
        </p:txBody>
      </p:sp>
      <p:pic>
        <p:nvPicPr>
          <p:cNvPr id="4" name="Obraz 3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6601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944216"/>
          </a:xfrm>
        </p:spPr>
        <p:txBody>
          <a:bodyPr>
            <a:normAutofit/>
          </a:bodyPr>
          <a:lstStyle/>
          <a:p>
            <a:r>
              <a:rPr lang="pl-PL" sz="4000" b="1" dirty="0"/>
              <a:t>W odniesieniu do dostawcy (wewn</a:t>
            </a:r>
            <a:r>
              <a:rPr lang="pl-PL" sz="4000" dirty="0"/>
              <a:t>ę</a:t>
            </a:r>
            <a:r>
              <a:rPr lang="pl-PL" sz="4000" b="1" dirty="0"/>
              <a:t>trznego i zewn</a:t>
            </a:r>
            <a:r>
              <a:rPr lang="pl-PL" sz="4000" dirty="0"/>
              <a:t>ę</a:t>
            </a:r>
            <a:r>
              <a:rPr lang="pl-PL" sz="4000" b="1" dirty="0"/>
              <a:t>trznego):</a:t>
            </a: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pl-PL" sz="2200" dirty="0">
                <a:latin typeface="+mj-lt"/>
              </a:rPr>
              <a:t> Kto jest moim dostawcą?</a:t>
            </a:r>
          </a:p>
          <a:p>
            <a:r>
              <a:rPr lang="pl-PL" sz="2200" dirty="0">
                <a:latin typeface="+mj-lt"/>
              </a:rPr>
              <a:t> Jakie są moje wymagania w odniesieniu do dostawcy?</a:t>
            </a:r>
          </a:p>
          <a:p>
            <a:r>
              <a:rPr lang="pl-PL" sz="2200" dirty="0">
                <a:latin typeface="+mj-lt"/>
              </a:rPr>
              <a:t> Jak </a:t>
            </a:r>
            <a:r>
              <a:rPr lang="pl-PL" sz="2200" dirty="0" smtClean="0">
                <a:latin typeface="+mj-lt"/>
              </a:rPr>
              <a:t>wyrażam </a:t>
            </a:r>
            <a:r>
              <a:rPr lang="pl-PL" sz="2200" dirty="0">
                <a:latin typeface="+mj-lt"/>
              </a:rPr>
              <a:t>moje wymagania w odniesieniu do dostawcy?</a:t>
            </a:r>
          </a:p>
          <a:p>
            <a:r>
              <a:rPr lang="pl-PL" sz="2200" dirty="0">
                <a:latin typeface="+mj-lt"/>
              </a:rPr>
              <a:t> Czy dostawca ma </a:t>
            </a:r>
            <a:r>
              <a:rPr lang="pl-PL" sz="2200" dirty="0" smtClean="0">
                <a:latin typeface="+mj-lt"/>
              </a:rPr>
              <a:t>możliwość spełnienia </a:t>
            </a:r>
            <a:r>
              <a:rPr lang="pl-PL" sz="2200" dirty="0">
                <a:latin typeface="+mj-lt"/>
              </a:rPr>
              <a:t>i pomiaru moich wymagań?</a:t>
            </a:r>
          </a:p>
          <a:p>
            <a:r>
              <a:rPr lang="pl-PL" sz="2200" dirty="0">
                <a:latin typeface="+mj-lt"/>
              </a:rPr>
              <a:t> Jak informuję dostawcę o zmianie moich wymagań?</a:t>
            </a:r>
          </a:p>
          <a:p>
            <a:endParaRPr lang="pl-PL" sz="2200" dirty="0">
              <a:latin typeface="+mj-lt"/>
            </a:endParaRPr>
          </a:p>
        </p:txBody>
      </p:sp>
      <p:pic>
        <p:nvPicPr>
          <p:cNvPr id="4" name="Obraz 3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00536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Rodzina norm ISO</a:t>
            </a:r>
            <a:endParaRPr lang="pl-PL" sz="40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21823"/>
            <a:ext cx="7715200" cy="41373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endParaRPr kumimoji="1" lang="pl-PL" sz="2800" b="1" dirty="0" smtClean="0">
              <a:latin typeface="+mj-lt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kumimoji="1" lang="pl-PL" sz="2800" b="1" dirty="0" smtClean="0">
                <a:latin typeface="+mj-lt"/>
              </a:rPr>
              <a:t>ISO 9000</a:t>
            </a:r>
            <a:r>
              <a:rPr kumimoji="1" lang="pl-PL" sz="2800" dirty="0" smtClean="0">
                <a:latin typeface="+mj-lt"/>
              </a:rPr>
              <a:t>	</a:t>
            </a:r>
            <a:r>
              <a:rPr kumimoji="1" lang="pl-PL" sz="2200" dirty="0" smtClean="0">
                <a:latin typeface="+mj-lt"/>
              </a:rPr>
              <a:t>Systemy Zarządzania Jakością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kumimoji="1" lang="pl-PL" sz="2200" dirty="0" smtClean="0">
                <a:latin typeface="+mj-lt"/>
              </a:rPr>
              <a:t>			</a:t>
            </a:r>
            <a:r>
              <a:rPr kumimoji="1" lang="pl-PL" sz="2200" b="1" dirty="0" smtClean="0">
                <a:latin typeface="+mj-lt"/>
              </a:rPr>
              <a:t>Podstawy i definicje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kumimoji="1" lang="pl-PL" sz="2800" b="1" dirty="0" smtClean="0">
              <a:latin typeface="+mj-lt"/>
            </a:endParaRP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kumimoji="1" lang="pl-PL" sz="2800" b="1" dirty="0" smtClean="0">
                <a:latin typeface="+mj-lt"/>
              </a:rPr>
              <a:t>ISO 9001     </a:t>
            </a:r>
            <a:r>
              <a:rPr kumimoji="1" lang="pl-PL" sz="2200" dirty="0" smtClean="0">
                <a:latin typeface="+mj-lt"/>
              </a:rPr>
              <a:t>Systemy Zarządzania Jakością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kumimoji="1" lang="pl-PL" sz="2200" b="1" dirty="0" smtClean="0">
                <a:latin typeface="+mj-lt"/>
              </a:rPr>
              <a:t>			Wymagania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kumimoji="1" lang="pl-PL" sz="2800" b="1" dirty="0" smtClean="0">
              <a:latin typeface="+mj-lt"/>
            </a:endParaRP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kumimoji="1" lang="pl-PL" sz="2800" b="1" dirty="0" smtClean="0">
                <a:latin typeface="+mj-lt"/>
              </a:rPr>
              <a:t>ISO 9004     </a:t>
            </a:r>
            <a:r>
              <a:rPr kumimoji="1" lang="pl-PL" sz="2200" dirty="0" smtClean="0">
                <a:latin typeface="+mj-lt"/>
              </a:rPr>
              <a:t>Systemy Zarządzania Jakością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kumimoji="1" lang="pl-PL" sz="2200" b="1" dirty="0" smtClean="0">
                <a:latin typeface="+mj-lt"/>
              </a:rPr>
              <a:t>			 </a:t>
            </a:r>
            <a:r>
              <a:rPr kumimoji="1" lang="pl-PL" sz="2200" dirty="0" smtClean="0">
                <a:latin typeface="+mj-lt"/>
              </a:rPr>
              <a:t>Wytyczne do doskonalenia systemu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kumimoji="1" lang="pl-PL" sz="2800" b="1" dirty="0" smtClean="0">
              <a:latin typeface="+mj-lt"/>
            </a:endParaRP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kumimoji="1" lang="pl-PL" sz="2800" b="1" dirty="0" smtClean="0">
                <a:latin typeface="+mj-lt"/>
              </a:rPr>
              <a:t>ISO 19011	 </a:t>
            </a:r>
            <a:r>
              <a:rPr kumimoji="1" lang="pl-PL" sz="2200" dirty="0" smtClean="0">
                <a:latin typeface="+mj-lt"/>
              </a:rPr>
              <a:t>Wytyczne do audytowania systemów</a:t>
            </a: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endParaRPr kumimoji="1" lang="pl-PL" sz="2200" dirty="0" smtClean="0">
              <a:latin typeface="+mj-lt"/>
            </a:endParaRPr>
          </a:p>
          <a:p>
            <a:pPr>
              <a:lnSpc>
                <a:spcPct val="20000"/>
              </a:lnSpc>
              <a:spcBef>
                <a:spcPct val="50000"/>
              </a:spcBef>
              <a:buFontTx/>
              <a:buNone/>
            </a:pPr>
            <a:r>
              <a:rPr kumimoji="1" lang="pl-PL" sz="2800" dirty="0" smtClean="0">
                <a:latin typeface="+mj-lt"/>
              </a:rPr>
              <a:t>		</a:t>
            </a: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603" y="2852936"/>
            <a:ext cx="2240841" cy="224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60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Autofit/>
          </a:bodyPr>
          <a:lstStyle/>
          <a:p>
            <a:r>
              <a:rPr lang="pl-PL" sz="4000" b="1" dirty="0"/>
              <a:t>PN-EN ISO 9001:2009 </a:t>
            </a:r>
            <a:br>
              <a:rPr lang="pl-PL" sz="4000" b="1" dirty="0"/>
            </a:br>
            <a:r>
              <a:rPr lang="pl-PL" sz="4000" b="1" dirty="0"/>
              <a:t>Podejście procesowe</a:t>
            </a:r>
            <a:endParaRPr lang="pl-PL" sz="4000" dirty="0"/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95114"/>
              </p:ext>
            </p:extLst>
          </p:nvPr>
        </p:nvGraphicFramePr>
        <p:xfrm>
          <a:off x="539552" y="1555007"/>
          <a:ext cx="8136904" cy="4922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3" imgW="8787779" imgH="5132554" progId="Word.Document.8">
                  <p:embed/>
                </p:oleObj>
              </mc:Choice>
              <mc:Fallback>
                <p:oleObj name="Document" r:id="rId3" imgW="8787779" imgH="513255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55007"/>
                        <a:ext cx="8136904" cy="49224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42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Proces</a:t>
            </a:r>
            <a:endParaRPr lang="pl-PL" sz="40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132856"/>
            <a:ext cx="8229600" cy="3701008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sz="2200" b="1" dirty="0" smtClean="0">
                <a:latin typeface="+mj-lt"/>
              </a:rPr>
              <a:t>Zbiór działań</a:t>
            </a:r>
            <a:r>
              <a:rPr lang="pl-PL" sz="2200" dirty="0" smtClean="0">
                <a:latin typeface="+mj-lt"/>
              </a:rPr>
              <a:t> wzajemnie powiązanych lub wzajemnie oddziałujących, które przekształcają wejścia w wyjścia</a:t>
            </a:r>
          </a:p>
          <a:p>
            <a:pPr algn="ctr">
              <a:buFontTx/>
              <a:buNone/>
            </a:pPr>
            <a:endParaRPr lang="pl-PL" sz="2200" dirty="0" smtClean="0">
              <a:latin typeface="+mj-lt"/>
            </a:endParaRPr>
          </a:p>
          <a:p>
            <a:pPr algn="ctr">
              <a:buFontTx/>
              <a:buNone/>
            </a:pPr>
            <a:endParaRPr lang="pl-PL" sz="2200" dirty="0" smtClean="0">
              <a:latin typeface="+mj-lt"/>
            </a:endParaRPr>
          </a:p>
          <a:p>
            <a:pPr algn="ctr">
              <a:buFontTx/>
              <a:buNone/>
            </a:pPr>
            <a:r>
              <a:rPr lang="pl-PL" sz="2200" dirty="0" smtClean="0">
                <a:latin typeface="+mj-lt"/>
              </a:rPr>
              <a:t>Wejście 	Proces		Wyjście</a:t>
            </a:r>
          </a:p>
          <a:p>
            <a:pPr algn="ctr">
              <a:buFontTx/>
              <a:buNone/>
            </a:pPr>
            <a:endParaRPr lang="pl-PL" sz="2200" dirty="0">
              <a:latin typeface="+mj-lt"/>
            </a:endParaRPr>
          </a:p>
          <a:p>
            <a:pPr algn="ctr">
              <a:buFontTx/>
              <a:buNone/>
            </a:pPr>
            <a:endParaRPr lang="pl-PL" sz="2200" dirty="0" smtClean="0">
              <a:latin typeface="+mj-lt"/>
            </a:endParaRPr>
          </a:p>
          <a:p>
            <a:pPr algn="ctr">
              <a:buFontTx/>
              <a:buNone/>
            </a:pPr>
            <a:r>
              <a:rPr lang="pl-PL" sz="2200" dirty="0" smtClean="0">
                <a:latin typeface="+mj-lt"/>
              </a:rPr>
              <a:t>Wejścia procesów są zazwyczaj wyjściami innych procesów</a:t>
            </a:r>
          </a:p>
          <a:p>
            <a:endParaRPr lang="pl-PL" dirty="0" smtClean="0">
              <a:latin typeface="+mj-lt"/>
            </a:endParaRPr>
          </a:p>
        </p:txBody>
      </p:sp>
      <p:pic>
        <p:nvPicPr>
          <p:cNvPr id="11" name="Obraz 10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12" name="pole tekstowe 11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13" name="Obraz 12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Pismo odręczne 8"/>
              <p14:cNvContentPartPr/>
              <p14:nvPr/>
            </p14:nvContentPartPr>
            <p14:xfrm>
              <a:off x="1917076" y="3618137"/>
              <a:ext cx="1248480" cy="63360"/>
            </p14:xfrm>
          </p:contentPart>
        </mc:Choice>
        <mc:Fallback>
          <p:pic>
            <p:nvPicPr>
              <p:cNvPr id="9" name="Pismo odręczne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07716" y="3607697"/>
                <a:ext cx="1261080" cy="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Pismo odręczne 9"/>
              <p14:cNvContentPartPr/>
              <p14:nvPr/>
            </p14:nvContentPartPr>
            <p14:xfrm>
              <a:off x="1741396" y="4091537"/>
              <a:ext cx="1414800" cy="58320"/>
            </p14:xfrm>
          </p:contentPart>
        </mc:Choice>
        <mc:Fallback>
          <p:pic>
            <p:nvPicPr>
              <p:cNvPr id="10" name="Pismo odręczne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33116" y="4087937"/>
                <a:ext cx="1426680" cy="7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Pismo odręczne 16"/>
              <p14:cNvContentPartPr/>
              <p14:nvPr/>
            </p14:nvContentPartPr>
            <p14:xfrm>
              <a:off x="2600356" y="3280817"/>
              <a:ext cx="1030680" cy="1265760"/>
            </p14:xfrm>
          </p:contentPart>
        </mc:Choice>
        <mc:Fallback>
          <p:pic>
            <p:nvPicPr>
              <p:cNvPr id="17" name="Pismo odręczne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97116" y="3277577"/>
                <a:ext cx="1048320" cy="128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5" name="Pismo odręczne 24"/>
              <p14:cNvContentPartPr/>
              <p14:nvPr/>
            </p14:nvContentPartPr>
            <p14:xfrm>
              <a:off x="3626716" y="3259937"/>
              <a:ext cx="3942360" cy="1284480"/>
            </p14:xfrm>
          </p:contentPart>
        </mc:Choice>
        <mc:Fallback>
          <p:pic>
            <p:nvPicPr>
              <p:cNvPr id="25" name="Pismo odręczne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12316" y="3256337"/>
                <a:ext cx="3971160" cy="130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25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b="1" dirty="0"/>
              <a:t>System zarządzania jakością</a:t>
            </a:r>
            <a:br>
              <a:rPr lang="pl-PL" sz="4000" b="1" dirty="0"/>
            </a:br>
            <a:r>
              <a:rPr lang="pl-PL" sz="4000" b="1" dirty="0" smtClean="0"/>
              <a:t>Wymagania </a:t>
            </a:r>
            <a:r>
              <a:rPr lang="pl-PL" sz="4000" b="1" dirty="0"/>
              <a:t>ogólne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75108" y="2290257"/>
            <a:ext cx="8682037" cy="4294188"/>
            <a:chOff x="371" y="1362"/>
            <a:chExt cx="5469" cy="270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5087" y="1754"/>
              <a:ext cx="753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l-PL" sz="1200" dirty="0">
                  <a:solidFill>
                    <a:schemeClr val="tx1"/>
                  </a:solidFill>
                  <a:latin typeface="+mj-lt"/>
                </a:rPr>
                <a:t>Satysfakcja</a:t>
              </a:r>
            </a:p>
            <a:p>
              <a:pPr>
                <a:spcBef>
                  <a:spcPct val="50000"/>
                </a:spcBef>
              </a:pPr>
              <a:r>
                <a:rPr lang="pl-PL" sz="1200" dirty="0">
                  <a:solidFill>
                    <a:schemeClr val="tx1"/>
                  </a:solidFill>
                  <a:latin typeface="+mj-lt"/>
                </a:rPr>
                <a:t>klienta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71" y="1467"/>
              <a:ext cx="1670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l"/>
              <a:r>
                <a:rPr lang="pl-PL" sz="1600" b="1" u="sng">
                  <a:solidFill>
                    <a:srgbClr val="000000"/>
                  </a:solidFill>
                  <a:latin typeface="+mj-lt"/>
                </a:rPr>
                <a:t>SYSTEM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USTANOWIĆ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UDOKUMENTOWAĆ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WDROŻYĆ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UTRZYMYWAĆ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PODWYŻSZAĆ SKUTECZNOŚĆ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580" y="1767"/>
              <a:ext cx="531" cy="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Proces</a:t>
              </a:r>
            </a:p>
            <a:p>
              <a:pPr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2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523" y="1757"/>
              <a:ext cx="532" cy="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Proces</a:t>
              </a:r>
            </a:p>
            <a:p>
              <a:pPr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3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051" y="2475"/>
              <a:ext cx="530" cy="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Proces</a:t>
              </a:r>
            </a:p>
            <a:p>
              <a:pPr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4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507" y="1554"/>
              <a:ext cx="886" cy="96"/>
            </a:xfrm>
            <a:prstGeom prst="line">
              <a:avLst/>
            </a:prstGeom>
            <a:noFill/>
            <a:ln w="9525">
              <a:noFill/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pl-PL">
                <a:latin typeface="+mj-lt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237" y="2020"/>
              <a:ext cx="22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pl-PL">
                <a:latin typeface="+mj-lt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251" y="2011"/>
              <a:ext cx="221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pl-PL">
                <a:latin typeface="+mj-lt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4523" y="2348"/>
              <a:ext cx="984" cy="4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pl-PL">
                <a:latin typeface="+mj-lt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5121" y="2130"/>
              <a:ext cx="639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pl-PL">
                <a:latin typeface="+mj-lt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020" y="2130"/>
              <a:ext cx="44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pl-PL">
                <a:latin typeface="+mj-lt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499" y="2065"/>
              <a:ext cx="2748" cy="2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pl-PL">
                <a:latin typeface="+mj-lt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2676" y="1362"/>
              <a:ext cx="17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l-PL" sz="1600">
                  <a:solidFill>
                    <a:schemeClr val="tx1"/>
                  </a:solidFill>
                  <a:latin typeface="+mj-lt"/>
                </a:rPr>
                <a:t>Działalność firmy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723" y="1641"/>
              <a:ext cx="873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l-PL" sz="1600" dirty="0">
                  <a:solidFill>
                    <a:schemeClr val="tx1"/>
                  </a:solidFill>
                  <a:latin typeface="+mj-lt"/>
                </a:rPr>
                <a:t>Wymagania</a:t>
              </a:r>
            </a:p>
            <a:p>
              <a:pPr>
                <a:spcBef>
                  <a:spcPct val="50000"/>
                </a:spcBef>
              </a:pPr>
              <a:r>
                <a:rPr lang="pl-PL" sz="1600" dirty="0">
                  <a:solidFill>
                    <a:schemeClr val="tx1"/>
                  </a:solidFill>
                  <a:latin typeface="+mj-lt"/>
                </a:rPr>
                <a:t>rynku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928" y="2471"/>
              <a:ext cx="531" cy="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Proces</a:t>
              </a:r>
            </a:p>
            <a:p>
              <a:pPr eaLnBrk="0" hangingPunct="0">
                <a:spcBef>
                  <a:spcPct val="50000"/>
                </a:spcBef>
                <a:defRPr/>
              </a:pPr>
              <a:r>
                <a:rPr lang="pl-PL" sz="16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5</a:t>
              </a: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3683" y="2706"/>
              <a:ext cx="22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pl-PL">
                <a:latin typeface="+mj-lt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896" y="3099"/>
              <a:ext cx="2166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ZIDENTYFIKOWAĆ PROCESY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OKREŚLIĆ KOLEJNOŚĆ I ZALEŻNOŚCI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KRYTERIA I METODY NADZOROWANIA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ZASOBY I INFORMACJA</a:t>
              </a:r>
            </a:p>
            <a:p>
              <a:pPr algn="l"/>
              <a:r>
                <a:rPr lang="pl-PL" sz="1600" b="1">
                  <a:solidFill>
                    <a:srgbClr val="000000"/>
                  </a:solidFill>
                  <a:latin typeface="+mj-lt"/>
                </a:rPr>
                <a:t>MONITOROWANIE I ANALIZA</a:t>
              </a:r>
            </a:p>
          </p:txBody>
        </p:sp>
        <p:graphicFrame>
          <p:nvGraphicFramePr>
            <p:cNvPr id="22" name="Object 2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781" y="2725"/>
            <a:ext cx="1200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Klip" r:id="rId3" imgW="8099280" imgH="5506920" progId="MS_ClipArt_Gallery.2">
                    <p:embed/>
                  </p:oleObj>
                </mc:Choice>
                <mc:Fallback>
                  <p:oleObj name="Klip" r:id="rId3" imgW="8099280" imgH="550692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1" y="2725"/>
                          <a:ext cx="1200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463" y="3699"/>
              <a:ext cx="168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r>
                <a:rPr lang="pl-PL" sz="1600" b="1">
                  <a:solidFill>
                    <a:srgbClr val="000000"/>
                  </a:solidFill>
                  <a:latin typeface="+mj-lt"/>
                </a:rPr>
                <a:t>NADZOROWANIE PROCESÓW</a:t>
              </a:r>
            </a:p>
            <a:p>
              <a:r>
                <a:rPr lang="pl-PL" sz="1600" b="1">
                  <a:solidFill>
                    <a:srgbClr val="000000"/>
                  </a:solidFill>
                  <a:latin typeface="+mj-lt"/>
                </a:rPr>
                <a:t>ZEWNĘTRZNYCH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7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l-PL" sz="4000" b="1" dirty="0"/>
              <a:t>Odpowiedzialność kierownictwa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302241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Zaangażowanie kierownictwa</a:t>
            </a:r>
          </a:p>
          <a:p>
            <a:pPr algn="just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Dowody zaangażowania poprzez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:</a:t>
            </a:r>
          </a:p>
          <a:p>
            <a:pPr lvl="1" algn="just"/>
            <a:endParaRPr lang="pl-PL" sz="2200" dirty="0" smtClean="0">
              <a:latin typeface="+mj-lt"/>
            </a:endParaRPr>
          </a:p>
          <a:p>
            <a:pPr lvl="1" algn="just"/>
            <a:r>
              <a:rPr lang="pl-PL" sz="2200" dirty="0" smtClean="0">
                <a:latin typeface="+mj-lt"/>
              </a:rPr>
              <a:t>Zakomunikowanie znaczenia spełnienia wymagań klienta i przepisów prawa</a:t>
            </a:r>
          </a:p>
          <a:p>
            <a:pPr lvl="1" algn="just"/>
            <a:r>
              <a:rPr lang="pl-PL" sz="2200" dirty="0" smtClean="0">
                <a:latin typeface="+mj-lt"/>
              </a:rPr>
              <a:t>Ustanowienie polityki jakości i celów jakości</a:t>
            </a:r>
          </a:p>
          <a:p>
            <a:pPr lvl="1" algn="just"/>
            <a:r>
              <a:rPr lang="pl-PL" sz="2200" dirty="0" smtClean="0">
                <a:latin typeface="+mj-lt"/>
              </a:rPr>
              <a:t>Prowadzenie przeglądów zarządzania</a:t>
            </a:r>
          </a:p>
          <a:p>
            <a:pPr lvl="1" algn="just"/>
            <a:r>
              <a:rPr lang="pl-PL" sz="2200" dirty="0" smtClean="0">
                <a:latin typeface="+mj-lt"/>
              </a:rPr>
              <a:t>Zapewnienie dostępności zasobów</a:t>
            </a:r>
            <a:endParaRPr lang="pl-PL" sz="2200" dirty="0">
              <a:latin typeface="+mj-lt"/>
            </a:endParaRPr>
          </a:p>
          <a:p>
            <a:pPr algn="just">
              <a:buFontTx/>
              <a:buNone/>
            </a:pPr>
            <a:endParaRPr lang="pl-PL" sz="2200" b="1" dirty="0" smtClean="0">
              <a:latin typeface="+mj-lt"/>
            </a:endParaRPr>
          </a:p>
          <a:p>
            <a:pPr algn="just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Orientacja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na klienta</a:t>
            </a: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	Określenie </a:t>
            </a:r>
            <a:r>
              <a:rPr lang="pl-PL" sz="2200" dirty="0">
                <a:latin typeface="+mj-lt"/>
              </a:rPr>
              <a:t>i spełnienie wymagań klienta w celu </a:t>
            </a:r>
            <a:r>
              <a:rPr lang="pl-PL" sz="2200" dirty="0" smtClean="0">
                <a:latin typeface="+mj-lt"/>
              </a:rPr>
              <a:t>zwiększenia</a:t>
            </a: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zadowolenia </a:t>
            </a:r>
            <a:r>
              <a:rPr lang="pl-PL" sz="2200" dirty="0">
                <a:latin typeface="+mj-lt"/>
              </a:rPr>
              <a:t>klienta</a:t>
            </a:r>
          </a:p>
          <a:p>
            <a:pPr marL="393192" lvl="1" indent="0">
              <a:buNone/>
            </a:pPr>
            <a:endParaRPr lang="pl-PL" sz="2200" dirty="0" smtClean="0"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41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916832"/>
            <a:ext cx="8291513" cy="4209331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Cele dotyczące jakości</a:t>
            </a:r>
          </a:p>
          <a:p>
            <a:pPr>
              <a:buFontTx/>
              <a:buNone/>
            </a:pPr>
            <a:endParaRPr lang="pl-PL" sz="2200" dirty="0" smtClean="0">
              <a:latin typeface="+mj-lt"/>
            </a:endParaRPr>
          </a:p>
          <a:p>
            <a:pPr lvl="1"/>
            <a:r>
              <a:rPr lang="pl-PL" sz="2200" dirty="0" smtClean="0">
                <a:latin typeface="+mj-lt"/>
              </a:rPr>
              <a:t>Ustanowienie celów dotyczących jakości dla odpowiednich funkcji i szczebli w organizacji</a:t>
            </a:r>
          </a:p>
          <a:p>
            <a:pPr lvl="1"/>
            <a:r>
              <a:rPr lang="pl-PL" sz="2200" dirty="0" smtClean="0">
                <a:latin typeface="+mj-lt"/>
              </a:rPr>
              <a:t>Ustanowienie celów potrzebnych do spełnienia wymagań dotyczących wyrobu</a:t>
            </a:r>
          </a:p>
          <a:p>
            <a:pPr algn="ctr">
              <a:buFontTx/>
              <a:buNone/>
            </a:pPr>
            <a:endParaRPr lang="pl-PL" sz="2200" dirty="0" smtClean="0">
              <a:latin typeface="+mj-lt"/>
            </a:endParaRPr>
          </a:p>
          <a:p>
            <a:pPr algn="ctr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Cele dotyczące jakości są mierzalne i spójne z polityką jakości</a:t>
            </a: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l-PL" sz="4000" b="1" dirty="0"/>
              <a:t>Odpowiedzialność kierownictwa</a:t>
            </a:r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2981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l-PL" sz="4000" b="1" dirty="0"/>
              <a:t>Odpowiedzialność kierownictwa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1"/>
            <a:ext cx="8218488" cy="4114816"/>
          </a:xfrm>
          <a:prstGeom prst="rect">
            <a:avLst/>
          </a:prstGeom>
          <a:noFill/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Odpowiedzialność i uprawnienia </a:t>
            </a:r>
            <a:r>
              <a:rPr lang="pl-PL" sz="2200" dirty="0" smtClean="0">
                <a:latin typeface="+mj-lt"/>
              </a:rPr>
              <a:t>- określenie i zakomunikowanie odpowiedzialności i uprawnień w całej organizacji.</a:t>
            </a:r>
          </a:p>
          <a:p>
            <a:pPr>
              <a:buFontTx/>
              <a:buNone/>
            </a:pPr>
            <a:endParaRPr lang="pl-PL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pl-PL" sz="2200" dirty="0" smtClean="0">
                <a:latin typeface="+mj-lt"/>
              </a:rPr>
              <a:t>Przedstawiciel </a:t>
            </a:r>
            <a:r>
              <a:rPr lang="pl-PL" sz="2200" dirty="0">
                <a:latin typeface="+mj-lt"/>
              </a:rPr>
              <a:t>kierownictwa</a:t>
            </a:r>
          </a:p>
          <a:p>
            <a:pPr algn="ctr">
              <a:buFontTx/>
              <a:buNone/>
            </a:pP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Najwyższe kierownictwo powołuje Pełnomocnika ds. Systemu Jakości odpowiedzialnego i uprawnionego do:</a:t>
            </a:r>
          </a:p>
          <a:p>
            <a:pPr lvl="1"/>
            <a:r>
              <a:rPr lang="pl-PL" sz="2200" dirty="0">
                <a:latin typeface="+mj-lt"/>
              </a:rPr>
              <a:t>Zapewnienia, że procesy w systemie zarządzania jakością są ustanowione, wdrożone i utrzymywane</a:t>
            </a:r>
          </a:p>
          <a:p>
            <a:pPr lvl="1"/>
            <a:r>
              <a:rPr lang="pl-PL" sz="2200" dirty="0">
                <a:latin typeface="+mj-lt"/>
              </a:rPr>
              <a:t>Przedstawiania sprawozdań dotyczących funkcjonowania systemu i potrzeb doskonalenia systemu</a:t>
            </a:r>
          </a:p>
          <a:p>
            <a:pPr lvl="1"/>
            <a:r>
              <a:rPr lang="pl-PL" sz="2200" dirty="0">
                <a:latin typeface="+mj-lt"/>
              </a:rPr>
              <a:t>Upowszechnienia świadomości wymagań klienta</a:t>
            </a:r>
          </a:p>
          <a:p>
            <a:pPr algn="just">
              <a:buFontTx/>
              <a:buNone/>
            </a:pPr>
            <a:endParaRPr lang="pl-PL" sz="2200" dirty="0" smtClean="0">
              <a:latin typeface="+mj-lt"/>
            </a:endParaRPr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4751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l-PL" sz="4000" b="1" dirty="0"/>
              <a:t>Odpowiedzialność kierownictwa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79966" y="1916832"/>
            <a:ext cx="8291513" cy="4093915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Komunikacja wewnętrzna</a:t>
            </a:r>
          </a:p>
          <a:p>
            <a:pPr algn="just">
              <a:buFontTx/>
              <a:buNone/>
            </a:pPr>
            <a:endParaRPr lang="pl-PL" sz="2200" dirty="0" smtClean="0">
              <a:latin typeface="+mj-lt"/>
            </a:endParaRP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	Ustanowienie procesów komunikacji i zapewnienie komunikacji</a:t>
            </a: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dotyczącej skuteczności systemu zarządzania jakością.</a:t>
            </a:r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6285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Jakość w ujęciu historycznym</a:t>
            </a:r>
            <a:endParaRPr lang="pl-PL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83226" y="1916832"/>
            <a:ext cx="842493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 smtClean="0">
                <a:latin typeface="+mj-lt"/>
              </a:rPr>
              <a:t>	Pierwsze </a:t>
            </a:r>
            <a:r>
              <a:rPr lang="pl-PL" sz="2200" dirty="0">
                <a:latin typeface="+mj-lt"/>
              </a:rPr>
              <a:t>zapisy dotyczące jakości można odnaleźć już w Kodeksie </a:t>
            </a:r>
            <a:r>
              <a:rPr lang="pl-PL" sz="2200" dirty="0" smtClean="0">
                <a:latin typeface="+mj-lt"/>
              </a:rPr>
              <a:t>Hammurabiego, wydanym </a:t>
            </a:r>
            <a:r>
              <a:rPr lang="pl-PL" sz="2200" dirty="0">
                <a:latin typeface="+mj-lt"/>
              </a:rPr>
              <a:t>w 1750 roku przed Chrystusem, gdzie nakazywano </a:t>
            </a:r>
            <a:r>
              <a:rPr lang="pl-PL" sz="2200" dirty="0" smtClean="0">
                <a:latin typeface="+mj-lt"/>
              </a:rPr>
              <a:t>ukarać śmiercią </a:t>
            </a:r>
            <a:r>
              <a:rPr lang="pl-PL" sz="2200" dirty="0">
                <a:latin typeface="+mj-lt"/>
              </a:rPr>
              <a:t>murarza w przypadku gdy zbudowany przez niego dom zawaliłby </a:t>
            </a:r>
            <a:r>
              <a:rPr lang="pl-PL" sz="2200" dirty="0" smtClean="0">
                <a:latin typeface="+mj-lt"/>
              </a:rPr>
              <a:t>się i </a:t>
            </a:r>
            <a:r>
              <a:rPr lang="pl-PL" sz="2200" dirty="0">
                <a:latin typeface="+mj-lt"/>
              </a:rPr>
              <a:t>zabił mieszkańców. </a:t>
            </a:r>
            <a:endParaRPr lang="pl-PL" sz="2200" dirty="0" smtClean="0">
              <a:latin typeface="+mj-lt"/>
            </a:endParaRPr>
          </a:p>
          <a:p>
            <a:pPr algn="just"/>
            <a:r>
              <a:rPr lang="pl-PL" sz="2200" dirty="0">
                <a:latin typeface="+mj-lt"/>
              </a:rPr>
              <a:t>	</a:t>
            </a:r>
            <a:endParaRPr lang="pl-PL" sz="2200" dirty="0" smtClean="0">
              <a:latin typeface="+mj-lt"/>
            </a:endParaRPr>
          </a:p>
          <a:p>
            <a:pPr algn="just"/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W </a:t>
            </a:r>
            <a:r>
              <a:rPr lang="pl-PL" sz="2200" dirty="0">
                <a:latin typeface="+mj-lt"/>
              </a:rPr>
              <a:t>1664 roku reformator francuskiej gospodarki Jean </a:t>
            </a:r>
            <a:r>
              <a:rPr lang="pl-PL" sz="2200" dirty="0" err="1">
                <a:latin typeface="+mj-lt"/>
              </a:rPr>
              <a:t>Buptiste</a:t>
            </a:r>
            <a:endParaRPr lang="pl-PL" sz="2200" dirty="0">
              <a:latin typeface="+mj-lt"/>
            </a:endParaRPr>
          </a:p>
          <a:p>
            <a:pPr algn="just"/>
            <a:r>
              <a:rPr lang="pl-PL" sz="2200" dirty="0">
                <a:latin typeface="+mj-lt"/>
              </a:rPr>
              <a:t>Colbert pisał, że „</a:t>
            </a:r>
            <a:r>
              <a:rPr lang="pl-PL" sz="2200" i="1" dirty="0">
                <a:latin typeface="+mj-lt"/>
              </a:rPr>
              <a:t>jeżeli fabryki dzięki starannej pracy zagwarantują </a:t>
            </a:r>
            <a:r>
              <a:rPr lang="pl-PL" sz="2200" i="1" dirty="0" smtClean="0">
                <a:latin typeface="+mj-lt"/>
              </a:rPr>
              <a:t>jakość wyrobów</a:t>
            </a:r>
            <a:r>
              <a:rPr lang="pl-PL" sz="2200" i="1" dirty="0">
                <a:latin typeface="+mj-lt"/>
              </a:rPr>
              <a:t>, wówczas obcokrajowcy chętnie będą się zaopatrywali, a do </a:t>
            </a:r>
            <a:r>
              <a:rPr lang="pl-PL" sz="2200" i="1" dirty="0" smtClean="0">
                <a:latin typeface="+mj-lt"/>
              </a:rPr>
              <a:t>Królestwa popłyną </a:t>
            </a:r>
            <a:r>
              <a:rPr lang="pl-PL" sz="2200" i="1" dirty="0">
                <a:latin typeface="+mj-lt"/>
              </a:rPr>
              <a:t>pieniądze</a:t>
            </a:r>
            <a:r>
              <a:rPr lang="pl-PL" sz="2200" dirty="0">
                <a:latin typeface="+mj-lt"/>
              </a:rPr>
              <a:t>”</a:t>
            </a:r>
          </a:p>
          <a:p>
            <a:endParaRPr lang="pl-PL" sz="2200" dirty="0">
              <a:latin typeface="+mj-lt"/>
            </a:endParaRPr>
          </a:p>
        </p:txBody>
      </p:sp>
      <p:pic>
        <p:nvPicPr>
          <p:cNvPr id="8" name="Obraz 7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11" name="Obraz 10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80120"/>
          </a:xfrm>
        </p:spPr>
        <p:txBody>
          <a:bodyPr>
            <a:noAutofit/>
          </a:bodyPr>
          <a:lstStyle/>
          <a:p>
            <a:r>
              <a:rPr lang="pl-PL" sz="4000" b="1" dirty="0"/>
              <a:t>Przegląd zarządzania</a:t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	Prowadzony </a:t>
            </a:r>
            <a:r>
              <a:rPr lang="pl-PL" sz="2200" dirty="0">
                <a:latin typeface="+mj-lt"/>
              </a:rPr>
              <a:t>w zaplanowanych odstępach czasu w celu </a:t>
            </a:r>
            <a:r>
              <a:rPr lang="pl-PL" sz="2200" dirty="0" smtClean="0">
                <a:latin typeface="+mj-lt"/>
              </a:rPr>
              <a:t>zapewnienia</a:t>
            </a: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stałej </a:t>
            </a:r>
            <a:r>
              <a:rPr lang="pl-PL" sz="2200" dirty="0">
                <a:latin typeface="+mj-lt"/>
              </a:rPr>
              <a:t>przydatności, adekwatności i skuteczności systemu </a:t>
            </a:r>
            <a:r>
              <a:rPr lang="pl-PL" sz="2200" dirty="0" smtClean="0">
                <a:latin typeface="+mj-lt"/>
              </a:rPr>
              <a:t>zarządzania</a:t>
            </a: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Jakością.</a:t>
            </a:r>
            <a:endParaRPr lang="pl-PL" sz="2200" dirty="0">
              <a:latin typeface="+mj-lt"/>
            </a:endParaRP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Obejmuje: </a:t>
            </a: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	ocenę </a:t>
            </a:r>
            <a:r>
              <a:rPr lang="pl-PL" sz="2200" dirty="0">
                <a:latin typeface="+mj-lt"/>
              </a:rPr>
              <a:t>możliwości doskonalenia </a:t>
            </a:r>
            <a:endParaRPr lang="pl-PL" sz="2200" dirty="0" smtClean="0">
              <a:latin typeface="+mj-lt"/>
            </a:endParaRP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	i </a:t>
            </a:r>
            <a:r>
              <a:rPr lang="pl-PL" sz="2200" dirty="0">
                <a:latin typeface="+mj-lt"/>
              </a:rPr>
              <a:t>potrzeby zmian w systemie, </a:t>
            </a:r>
            <a:endParaRPr lang="pl-PL" sz="2200" dirty="0" smtClean="0">
              <a:latin typeface="+mj-lt"/>
            </a:endParaRP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w </a:t>
            </a:r>
            <a:r>
              <a:rPr lang="pl-PL" sz="2200" dirty="0">
                <a:latin typeface="+mj-lt"/>
              </a:rPr>
              <a:t>tym w polityce jakości i celach dotyczących jakości</a:t>
            </a:r>
          </a:p>
          <a:p>
            <a:pPr algn="ctr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Utrzymujemy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zapisy z każdego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przeglądu!</a:t>
            </a:r>
            <a:endParaRPr lang="pl-PL" sz="2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endParaRPr lang="pl-PL" dirty="0"/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Pismo odręczne 8"/>
              <p14:cNvContentPartPr/>
              <p14:nvPr/>
            </p14:nvContentPartPr>
            <p14:xfrm>
              <a:off x="416956" y="3607337"/>
              <a:ext cx="306360" cy="594720"/>
            </p14:xfrm>
          </p:contentPart>
        </mc:Choice>
        <mc:Fallback>
          <p:pic>
            <p:nvPicPr>
              <p:cNvPr id="9" name="Pismo odręczne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5796" y="3591497"/>
                <a:ext cx="323640" cy="62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29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r>
              <a:rPr lang="pl-PL" sz="4000" b="1" dirty="0"/>
              <a:t>Zarządzanie zasobami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79966" y="1916832"/>
            <a:ext cx="8291513" cy="4093915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pl-PL" sz="2200" dirty="0" smtClean="0">
              <a:latin typeface="+mj-lt"/>
            </a:endParaRPr>
          </a:p>
          <a:p>
            <a:pPr>
              <a:buFontTx/>
              <a:buNone/>
            </a:pPr>
            <a:endParaRPr lang="pl-PL" sz="2200" dirty="0">
              <a:latin typeface="+mj-lt"/>
            </a:endParaRPr>
          </a:p>
          <a:p>
            <a:pPr>
              <a:buFontTx/>
              <a:buNone/>
            </a:pPr>
            <a:endParaRPr lang="pl-PL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pl-PL" sz="2200" dirty="0" smtClean="0">
                <a:latin typeface="+mj-lt"/>
              </a:rPr>
              <a:t>Zapewnienie zasobów		Kadry (kwalifikacje) </a:t>
            </a:r>
          </a:p>
          <a:p>
            <a:pPr>
              <a:buFontTx/>
              <a:buNone/>
            </a:pPr>
            <a:endParaRPr lang="pl-PL" sz="2200" dirty="0">
              <a:latin typeface="+mj-lt"/>
            </a:endParaRPr>
          </a:p>
          <a:p>
            <a:pPr>
              <a:buFontTx/>
              <a:buNone/>
            </a:pPr>
            <a:r>
              <a:rPr lang="pl-PL" sz="2200" dirty="0" smtClean="0">
                <a:latin typeface="+mj-lt"/>
              </a:rPr>
              <a:t>		Infrastruktura			Środowisko jakości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Pismo odręczne 26"/>
              <p14:cNvContentPartPr/>
              <p14:nvPr/>
            </p14:nvContentPartPr>
            <p14:xfrm>
              <a:off x="2013196" y="2442737"/>
              <a:ext cx="2901600" cy="706680"/>
            </p14:xfrm>
          </p:contentPart>
        </mc:Choice>
        <mc:Fallback xmlns="">
          <p:pic>
            <p:nvPicPr>
              <p:cNvPr id="27" name="Pismo odręczne 2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09236" y="2427617"/>
                <a:ext cx="2921400" cy="72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9" name="Pismo odręczne 28"/>
              <p14:cNvContentPartPr/>
              <p14:nvPr/>
            </p14:nvContentPartPr>
            <p14:xfrm>
              <a:off x="2798716" y="3455057"/>
              <a:ext cx="1983240" cy="1033560"/>
            </p14:xfrm>
          </p:contentPart>
        </mc:Choice>
        <mc:Fallback xmlns="">
          <p:pic>
            <p:nvPicPr>
              <p:cNvPr id="29" name="Pismo odręczne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4316" y="3446417"/>
                <a:ext cx="2013840" cy="104796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8" name="Obraz 7"/>
          <p:cNvPicPr/>
          <p:nvPr/>
        </p:nvPicPr>
        <p:blipFill>
          <a:blip r:embed="rId7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8392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l-PL" sz="4400" b="1" dirty="0" smtClean="0"/>
              <a:t>Realizacja </a:t>
            </a:r>
            <a:r>
              <a:rPr lang="pl-PL" sz="4400" b="1" dirty="0"/>
              <a:t>wyrobu</a:t>
            </a:r>
            <a:r>
              <a:rPr lang="pl-PL" sz="5400" dirty="0"/>
              <a:t/>
            </a:r>
            <a:br>
              <a:rPr lang="pl-PL" sz="5400" dirty="0"/>
            </a:br>
            <a:endParaRPr lang="pl-PL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470467" y="1484784"/>
            <a:ext cx="6189663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l-PL" sz="2200" dirty="0" smtClean="0">
                <a:solidFill>
                  <a:schemeClr val="tx1"/>
                </a:solidFill>
                <a:latin typeface="+mj-lt"/>
              </a:rPr>
              <a:t>Planowanie </a:t>
            </a:r>
            <a:r>
              <a:rPr lang="pl-PL" sz="2200" dirty="0">
                <a:solidFill>
                  <a:schemeClr val="tx1"/>
                </a:solidFill>
                <a:latin typeface="+mj-lt"/>
              </a:rPr>
              <a:t>procesów wytwórczych</a:t>
            </a: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991375" y="2708920"/>
            <a:ext cx="1440160" cy="1527823"/>
          </a:xfrm>
          <a:prstGeom prst="homePlat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4053" dir="1857825" algn="ctr" rotWithShape="0">
              <a:srgbClr val="808080"/>
            </a:outerShdw>
          </a:effectLst>
        </p:spPr>
        <p:txBody>
          <a:bodyPr wrap="none"/>
          <a:lstStyle/>
          <a:p>
            <a:pPr eaLnBrk="0" hangingPunct="0">
              <a:defRPr/>
            </a:pPr>
            <a:r>
              <a:rPr lang="pl-PL" sz="2200" dirty="0" smtClean="0">
                <a:solidFill>
                  <a:schemeClr val="tx1"/>
                </a:solidFill>
                <a:latin typeface="+mj-lt"/>
              </a:rPr>
              <a:t>Procesy</a:t>
            </a:r>
            <a:endParaRPr lang="pl-PL" sz="2200" dirty="0">
              <a:solidFill>
                <a:schemeClr val="tx1"/>
              </a:solidFill>
              <a:latin typeface="+mj-lt"/>
            </a:endParaRPr>
          </a:p>
          <a:p>
            <a:pPr eaLnBrk="0" hangingPunct="0">
              <a:defRPr/>
            </a:pPr>
            <a:r>
              <a:rPr lang="pl-PL" sz="2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l-PL" sz="2200" dirty="0" smtClean="0">
                <a:solidFill>
                  <a:schemeClr val="tx1"/>
                </a:solidFill>
                <a:latin typeface="+mj-lt"/>
              </a:rPr>
              <a:t>związane</a:t>
            </a:r>
          </a:p>
          <a:p>
            <a:pPr eaLnBrk="0" hangingPunct="0">
              <a:defRPr/>
            </a:pPr>
            <a:r>
              <a:rPr lang="pl-PL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pl-PL" sz="2200" dirty="0">
                <a:solidFill>
                  <a:schemeClr val="tx1"/>
                </a:solidFill>
                <a:latin typeface="+mj-lt"/>
              </a:rPr>
              <a:t>z</a:t>
            </a:r>
          </a:p>
          <a:p>
            <a:pPr eaLnBrk="0" hangingPunct="0">
              <a:defRPr/>
            </a:pPr>
            <a:r>
              <a:rPr lang="pl-PL" sz="2200" dirty="0">
                <a:solidFill>
                  <a:schemeClr val="tx1"/>
                </a:solidFill>
                <a:latin typeface="+mj-lt"/>
              </a:rPr>
              <a:t> klientem</a:t>
            </a: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2821728" y="2720322"/>
            <a:ext cx="1266825" cy="1524000"/>
          </a:xfrm>
          <a:prstGeom prst="homePlat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4053" dir="1857825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pl-PL" sz="2200" dirty="0" err="1" smtClean="0">
                <a:solidFill>
                  <a:schemeClr val="tx1"/>
                </a:solidFill>
                <a:latin typeface="+mj-lt"/>
              </a:rPr>
              <a:t>Projek-towanie</a:t>
            </a:r>
            <a:r>
              <a:rPr lang="pl-PL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pl-PL" sz="2200" dirty="0">
                <a:solidFill>
                  <a:schemeClr val="tx1"/>
                </a:solidFill>
                <a:latin typeface="+mj-lt"/>
              </a:rPr>
              <a:t>i Rozwój</a:t>
            </a: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4587570" y="2726459"/>
            <a:ext cx="1266825" cy="1524000"/>
          </a:xfrm>
          <a:prstGeom prst="homePlat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4053" dir="1857825" algn="ctr" rotWithShape="0">
              <a:srgbClr val="808080"/>
            </a:outerShdw>
          </a:effectLst>
        </p:spPr>
        <p:txBody>
          <a:bodyPr wrap="none"/>
          <a:lstStyle/>
          <a:p>
            <a:pPr eaLnBrk="0" hangingPunct="0">
              <a:lnSpc>
                <a:spcPct val="40000"/>
              </a:lnSpc>
              <a:defRPr/>
            </a:pPr>
            <a:endParaRPr lang="pl-PL" sz="2200" dirty="0">
              <a:solidFill>
                <a:schemeClr val="tx1"/>
              </a:solidFill>
              <a:latin typeface="+mj-lt"/>
            </a:endParaRPr>
          </a:p>
          <a:p>
            <a:pPr eaLnBrk="0" hangingPunct="0">
              <a:defRPr/>
            </a:pPr>
            <a:r>
              <a:rPr lang="pl-PL" sz="2200" dirty="0">
                <a:solidFill>
                  <a:schemeClr val="tx1"/>
                </a:solidFill>
                <a:latin typeface="+mj-lt"/>
              </a:rPr>
              <a:t>Zakupy</a:t>
            </a: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6400800" y="2702178"/>
            <a:ext cx="1687513" cy="1524000"/>
          </a:xfrm>
          <a:prstGeom prst="homePlate">
            <a:avLst>
              <a:gd name="adj" fmla="val 276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4053" dir="1857825" algn="ctr" rotWithShape="0">
              <a:srgbClr val="808080"/>
            </a:outerShdw>
          </a:effectLst>
        </p:spPr>
        <p:txBody>
          <a:bodyPr wrap="none"/>
          <a:lstStyle/>
          <a:p>
            <a:pPr eaLnBrk="0" hangingPunct="0">
              <a:defRPr/>
            </a:pPr>
            <a:r>
              <a:rPr lang="pl-PL" sz="2200" dirty="0" smtClean="0">
                <a:solidFill>
                  <a:schemeClr val="tx1"/>
                </a:solidFill>
                <a:latin typeface="+mj-lt"/>
              </a:rPr>
              <a:t>Produkcja/</a:t>
            </a:r>
          </a:p>
          <a:p>
            <a:pPr eaLnBrk="0" hangingPunct="0">
              <a:defRPr/>
            </a:pPr>
            <a:endParaRPr lang="pl-PL" sz="2200" dirty="0">
              <a:solidFill>
                <a:schemeClr val="tx1"/>
              </a:solidFill>
              <a:latin typeface="+mj-lt"/>
            </a:endParaRPr>
          </a:p>
          <a:p>
            <a:pPr eaLnBrk="0" hangingPunct="0">
              <a:defRPr/>
            </a:pPr>
            <a:r>
              <a:rPr lang="pl-PL" sz="2200" dirty="0">
                <a:solidFill>
                  <a:schemeClr val="tx1"/>
                </a:solidFill>
                <a:latin typeface="+mj-lt"/>
              </a:rPr>
              <a:t>świadczenie </a:t>
            </a:r>
          </a:p>
          <a:p>
            <a:pPr eaLnBrk="0" hangingPunct="0">
              <a:defRPr/>
            </a:pPr>
            <a:r>
              <a:rPr lang="pl-PL" sz="2200" dirty="0">
                <a:solidFill>
                  <a:schemeClr val="tx1"/>
                </a:solidFill>
                <a:latin typeface="+mj-lt"/>
              </a:rPr>
              <a:t>usług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2239559" y="4653136"/>
            <a:ext cx="4783137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pl-PL" sz="2200" dirty="0" smtClean="0">
                <a:solidFill>
                  <a:schemeClr val="tx1"/>
                </a:solidFill>
                <a:latin typeface="+mj-lt"/>
              </a:rPr>
              <a:t>Nadzór </a:t>
            </a:r>
            <a:r>
              <a:rPr lang="pl-PL" sz="2200" dirty="0">
                <a:solidFill>
                  <a:schemeClr val="tx1"/>
                </a:solidFill>
                <a:latin typeface="+mj-lt"/>
              </a:rPr>
              <a:t>nad środkami </a:t>
            </a:r>
          </a:p>
          <a:p>
            <a:pPr algn="ctr" eaLnBrk="0" hangingPunct="0">
              <a:defRPr/>
            </a:pPr>
            <a:r>
              <a:rPr lang="pl-PL" sz="2200" dirty="0">
                <a:solidFill>
                  <a:schemeClr val="tx1"/>
                </a:solidFill>
                <a:latin typeface="+mj-lt"/>
              </a:rPr>
              <a:t>kontrolno-pomiarowymi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Pismo odręczne 1"/>
              <p14:cNvContentPartPr/>
              <p14:nvPr/>
            </p14:nvContentPartPr>
            <p14:xfrm>
              <a:off x="1986916" y="2355257"/>
              <a:ext cx="160920" cy="204480"/>
            </p14:xfrm>
          </p:contentPart>
        </mc:Choice>
        <mc:Fallback>
          <p:pic>
            <p:nvPicPr>
              <p:cNvPr id="2" name="Pismo odręczne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72516" y="2341937"/>
                <a:ext cx="187560" cy="23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Pismo odręczne 3"/>
              <p14:cNvContentPartPr/>
              <p14:nvPr/>
            </p14:nvContentPartPr>
            <p14:xfrm>
              <a:off x="1936876" y="2479097"/>
              <a:ext cx="208080" cy="152280"/>
            </p14:xfrm>
          </p:contentPart>
        </mc:Choice>
        <mc:Fallback>
          <p:pic>
            <p:nvPicPr>
              <p:cNvPr id="4" name="Pismo odręczne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23556" y="2466137"/>
                <a:ext cx="23616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Pismo odręczne 4"/>
              <p14:cNvContentPartPr/>
              <p14:nvPr/>
            </p14:nvContentPartPr>
            <p14:xfrm>
              <a:off x="3253756" y="2368577"/>
              <a:ext cx="29160" cy="234360"/>
            </p14:xfrm>
          </p:contentPart>
        </mc:Choice>
        <mc:Fallback>
          <p:pic>
            <p:nvPicPr>
              <p:cNvPr id="5" name="Pismo odręczne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41156" y="2356337"/>
                <a:ext cx="5580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Pismo odręczne 8"/>
              <p14:cNvContentPartPr/>
              <p14:nvPr/>
            </p14:nvContentPartPr>
            <p14:xfrm>
              <a:off x="3200116" y="2533097"/>
              <a:ext cx="261720" cy="113040"/>
            </p14:xfrm>
          </p:contentPart>
        </mc:Choice>
        <mc:Fallback>
          <p:pic>
            <p:nvPicPr>
              <p:cNvPr id="9" name="Pismo odręczne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87156" y="2517617"/>
                <a:ext cx="282960" cy="1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Pismo odręczne 9"/>
              <p14:cNvContentPartPr/>
              <p14:nvPr/>
            </p14:nvContentPartPr>
            <p14:xfrm>
              <a:off x="4953676" y="2397377"/>
              <a:ext cx="115920" cy="203760"/>
            </p14:xfrm>
          </p:contentPart>
        </mc:Choice>
        <mc:Fallback>
          <p:pic>
            <p:nvPicPr>
              <p:cNvPr id="10" name="Pismo odręczne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40716" y="2384417"/>
                <a:ext cx="14400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Pismo odręczne 10"/>
              <p14:cNvContentPartPr/>
              <p14:nvPr/>
            </p14:nvContentPartPr>
            <p14:xfrm>
              <a:off x="4986436" y="2501417"/>
              <a:ext cx="166680" cy="126720"/>
            </p14:xfrm>
          </p:contentPart>
        </mc:Choice>
        <mc:Fallback>
          <p:pic>
            <p:nvPicPr>
              <p:cNvPr id="11" name="Pismo odręczne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972396" y="2485937"/>
                <a:ext cx="193680" cy="1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Pismo odręczne 12"/>
              <p14:cNvContentPartPr/>
              <p14:nvPr/>
            </p14:nvContentPartPr>
            <p14:xfrm>
              <a:off x="6495196" y="2415737"/>
              <a:ext cx="248400" cy="225360"/>
            </p14:xfrm>
          </p:contentPart>
        </mc:Choice>
        <mc:Fallback>
          <p:pic>
            <p:nvPicPr>
              <p:cNvPr id="13" name="Pismo odręczne 1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82236" y="2402777"/>
                <a:ext cx="27684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9" name="Pismo odręczne 18"/>
              <p14:cNvContentPartPr/>
              <p14:nvPr/>
            </p14:nvContentPartPr>
            <p14:xfrm>
              <a:off x="1411276" y="4349657"/>
              <a:ext cx="5508360" cy="203040"/>
            </p14:xfrm>
          </p:contentPart>
        </mc:Choice>
        <mc:Fallback>
          <p:pic>
            <p:nvPicPr>
              <p:cNvPr id="19" name="Pismo odręczne 1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402996" y="4333817"/>
                <a:ext cx="5533200" cy="23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131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  <p:bldP spid="14" grpId="0" animBg="1" autoUpdateAnimBg="0"/>
      <p:bldP spid="15" grpId="0" animBg="1" autoUpdateAnimBg="0"/>
      <p:bldP spid="16" grpId="0" animBg="1" autoUpdateAnimBg="0"/>
      <p:bldP spid="17" grpId="0" animBg="1" autoUpdateAnimBg="0"/>
      <p:bldP spid="1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80120"/>
          </a:xfrm>
        </p:spPr>
        <p:txBody>
          <a:bodyPr>
            <a:noAutofit/>
          </a:bodyPr>
          <a:lstStyle/>
          <a:p>
            <a:r>
              <a:rPr lang="pl-PL" sz="4000" b="1" dirty="0"/>
              <a:t/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49419" y="1844824"/>
            <a:ext cx="7139136" cy="3727144"/>
          </a:xfrm>
        </p:spPr>
        <p:txBody>
          <a:bodyPr>
            <a:normAutofit/>
          </a:bodyPr>
          <a:lstStyle/>
          <a:p>
            <a:r>
              <a:rPr lang="pl-PL" sz="2200" dirty="0" smtClean="0">
                <a:latin typeface="+mj-lt"/>
              </a:rPr>
              <a:t>Cele </a:t>
            </a:r>
            <a:r>
              <a:rPr lang="pl-PL" sz="2200" dirty="0">
                <a:latin typeface="+mj-lt"/>
              </a:rPr>
              <a:t>dotyczące jakości i wymagania wobec wyrobu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sz="2200" dirty="0">
                <a:latin typeface="+mj-lt"/>
              </a:rPr>
              <a:t>Ustanowienie procesów, dokumentów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sz="2200" dirty="0">
                <a:latin typeface="+mj-lt"/>
              </a:rPr>
              <a:t>Zapewnienie zasobów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sz="2200" dirty="0">
                <a:latin typeface="+mj-lt"/>
              </a:rPr>
              <a:t>Planowanie weryfikacji, walidacji, monitorowania, kontroli i badań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sz="2200" dirty="0">
                <a:latin typeface="+mj-lt"/>
              </a:rPr>
              <a:t>Kryteria przyjęcia wyrobu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pl-PL" sz="2200" dirty="0">
                <a:latin typeface="+mj-lt"/>
              </a:rPr>
              <a:t>Określenie zapisów </a:t>
            </a:r>
          </a:p>
          <a:p>
            <a:endParaRPr lang="pl-PL" sz="2200" dirty="0" smtClean="0"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92919" y="845913"/>
            <a:ext cx="8229600" cy="796925"/>
          </a:xfrm>
          <a:prstGeom prst="rect">
            <a:avLst/>
          </a:prstGeom>
          <a:noFill/>
        </p:spPr>
        <p:txBody>
          <a:bodyPr vert="horz" lIns="0" rIns="0" bIns="0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 smtClean="0"/>
              <a:t> </a:t>
            </a:r>
            <a:r>
              <a:rPr lang="pl-PL" sz="4000" b="1" dirty="0" smtClean="0"/>
              <a:t>Realizacja wyrobu - </a:t>
            </a:r>
            <a:r>
              <a:rPr lang="pl-PL" sz="4000" dirty="0" smtClean="0"/>
              <a:t>Planowanie</a:t>
            </a:r>
            <a:endParaRPr lang="pl-PL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6251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008112"/>
          </a:xfrm>
        </p:spPr>
        <p:txBody>
          <a:bodyPr>
            <a:noAutofit/>
          </a:bodyPr>
          <a:lstStyle/>
          <a:p>
            <a:r>
              <a:rPr lang="pl-PL" sz="2000" dirty="0" smtClean="0"/>
              <a:t>(Zapewnić </a:t>
            </a:r>
            <a:r>
              <a:rPr lang="pl-PL" sz="2000" dirty="0"/>
              <a:t>komunikację z </a:t>
            </a:r>
            <a:r>
              <a:rPr lang="pl-PL" sz="2000" dirty="0" smtClean="0"/>
              <a:t>klientem)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 smtClean="0"/>
              <a:t>Procesy </a:t>
            </a:r>
            <a:r>
              <a:rPr lang="pl-PL" sz="4000" b="1" dirty="0"/>
              <a:t>związane z klientem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/>
              <a:t/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40769"/>
            <a:ext cx="8229600" cy="453650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Organizacja powinna określić wymagania dotyczące wyrobu</a:t>
            </a:r>
          </a:p>
          <a:p>
            <a:endParaRPr lang="pl-PL" sz="2000" b="1" dirty="0">
              <a:latin typeface="+mj-lt"/>
            </a:endParaRPr>
          </a:p>
          <a:p>
            <a:r>
              <a:rPr lang="pl-PL" sz="2000" dirty="0" smtClean="0">
                <a:latin typeface="+mj-lt"/>
              </a:rPr>
              <a:t>Wymagania wyspecyfikowane przez klienta.</a:t>
            </a:r>
          </a:p>
          <a:p>
            <a:r>
              <a:rPr lang="pl-PL" sz="2000" dirty="0" smtClean="0">
                <a:latin typeface="+mj-lt"/>
              </a:rPr>
              <a:t>Wymagania nie ustalone, ale niezbędne do zastosowania wyrobu.</a:t>
            </a:r>
          </a:p>
          <a:p>
            <a:r>
              <a:rPr lang="pl-PL" sz="2000" dirty="0" smtClean="0">
                <a:latin typeface="+mj-lt"/>
              </a:rPr>
              <a:t>Wymagania ustawowe i przepisy prawne.</a:t>
            </a:r>
          </a:p>
          <a:p>
            <a:r>
              <a:rPr lang="pl-PL" sz="2000" dirty="0" smtClean="0">
                <a:latin typeface="+mj-lt"/>
              </a:rPr>
              <a:t>Dodatkowe własne wymagania.</a:t>
            </a:r>
          </a:p>
          <a:p>
            <a:pPr marL="0" indent="0">
              <a:buNone/>
            </a:pPr>
            <a:endParaRPr lang="pl-PL" sz="2000" dirty="0">
              <a:latin typeface="+mj-lt"/>
            </a:endParaRPr>
          </a:p>
          <a:p>
            <a:pPr marL="0" indent="0">
              <a:buNone/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Przegląd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wymagań dotyczących wyrobu mający na 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celu:</a:t>
            </a:r>
          </a:p>
          <a:p>
            <a:r>
              <a:rPr lang="pl-PL" sz="2000" dirty="0" smtClean="0">
                <a:latin typeface="+mj-lt"/>
              </a:rPr>
              <a:t>Rozwiązanie rozbieżności.</a:t>
            </a:r>
          </a:p>
          <a:p>
            <a:r>
              <a:rPr lang="pl-PL" sz="2000" dirty="0" smtClean="0">
                <a:latin typeface="+mj-lt"/>
              </a:rPr>
              <a:t>Sprawdzenie </a:t>
            </a:r>
            <a:r>
              <a:rPr lang="pl-PL" sz="2000" dirty="0">
                <a:latin typeface="+mj-lt"/>
              </a:rPr>
              <a:t>zdolności do spełnienia </a:t>
            </a:r>
            <a:r>
              <a:rPr lang="pl-PL" sz="2000" dirty="0" smtClean="0">
                <a:latin typeface="+mj-lt"/>
              </a:rPr>
              <a:t>wymagań.</a:t>
            </a:r>
          </a:p>
          <a:p>
            <a:r>
              <a:rPr lang="pl-PL" sz="2000" dirty="0" smtClean="0">
                <a:latin typeface="+mj-lt"/>
              </a:rPr>
              <a:t>Zapewnienie</a:t>
            </a:r>
            <a:r>
              <a:rPr lang="pl-PL" sz="2000" dirty="0">
                <a:latin typeface="+mj-lt"/>
              </a:rPr>
              <a:t>, że zakomunikowano zmianę wymagań klienta w odpowiednich miejscach w </a:t>
            </a:r>
            <a:r>
              <a:rPr lang="pl-PL" sz="2000" dirty="0" smtClean="0">
                <a:latin typeface="+mj-lt"/>
              </a:rPr>
              <a:t>organizacji.</a:t>
            </a:r>
            <a:endParaRPr lang="pl-PL" sz="2000" dirty="0">
              <a:latin typeface="+mj-lt"/>
            </a:endParaRPr>
          </a:p>
          <a:p>
            <a:pPr lvl="1" algn="ctr">
              <a:buFontTx/>
              <a:buNone/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przeglądu utrzymujemy 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zapisy!</a:t>
            </a:r>
            <a:endParaRPr lang="pl-PL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pl-PL" sz="2000" dirty="0" smtClean="0"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6251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</p:spPr>
        <p:txBody>
          <a:bodyPr>
            <a:noAutofit/>
          </a:bodyPr>
          <a:lstStyle/>
          <a:p>
            <a:r>
              <a:rPr lang="pl-PL" sz="4000" b="1" dirty="0"/>
              <a:t>Projektowanie i rozwój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/>
              <a:t/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1" algn="just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Planowanie projektowania i rozwoju obejmuje:</a:t>
            </a:r>
          </a:p>
          <a:p>
            <a:pPr lvl="1" algn="just"/>
            <a:r>
              <a:rPr lang="pl-PL" sz="2200" dirty="0" smtClean="0">
                <a:latin typeface="+mj-lt"/>
              </a:rPr>
              <a:t>Określenie etapów projektowania i rozwoju.</a:t>
            </a:r>
          </a:p>
          <a:p>
            <a:pPr lvl="1" algn="just"/>
            <a:r>
              <a:rPr lang="pl-PL" sz="2200" dirty="0" smtClean="0">
                <a:latin typeface="+mj-lt"/>
              </a:rPr>
              <a:t>Określenie przeglądu, weryfikacji i walidacji.</a:t>
            </a:r>
          </a:p>
          <a:p>
            <a:pPr lvl="1" algn="just"/>
            <a:r>
              <a:rPr lang="pl-PL" sz="2200" dirty="0" smtClean="0">
                <a:latin typeface="+mj-lt"/>
              </a:rPr>
              <a:t>Określenie odpowiedzialności i uprawnień.</a:t>
            </a:r>
          </a:p>
          <a:p>
            <a:pPr marL="393192" lvl="1" indent="0" algn="just">
              <a:buNone/>
            </a:pPr>
            <a:endParaRPr lang="pl-PL" sz="2200" dirty="0">
              <a:latin typeface="+mj-lt"/>
            </a:endParaRPr>
          </a:p>
          <a:p>
            <a:pPr marL="393192" lvl="1" indent="0" algn="just"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Przegląd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projektu </a:t>
            </a:r>
            <a:r>
              <a:rPr lang="pl-PL" sz="2200" dirty="0">
                <a:latin typeface="+mj-lt"/>
              </a:rPr>
              <a:t>– ocena prawidłowości projektu, identyfikacja problemów</a:t>
            </a:r>
          </a:p>
          <a:p>
            <a:pPr marL="393192" lvl="1" indent="0" algn="just">
              <a:buNone/>
            </a:pP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eryfikacja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projektu </a:t>
            </a:r>
            <a:r>
              <a:rPr lang="pl-PL" sz="2200" dirty="0">
                <a:latin typeface="+mj-lt"/>
              </a:rPr>
              <a:t>– zgodność danych wyjściowych z wejściowymi </a:t>
            </a:r>
          </a:p>
          <a:p>
            <a:pPr marL="393192" lvl="1" indent="0" algn="just"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Walidacja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projektu </a:t>
            </a:r>
            <a:r>
              <a:rPr lang="pl-PL" sz="2200" dirty="0">
                <a:latin typeface="+mj-lt"/>
              </a:rPr>
              <a:t>– ocena w warunkach funkcjonowania </a:t>
            </a:r>
          </a:p>
          <a:p>
            <a:pPr lvl="1" algn="ctr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Należy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utrzymywać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zapisy!</a:t>
            </a:r>
            <a:endParaRPr lang="pl-PL" sz="2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93192" lvl="1" indent="0" algn="just">
              <a:buNone/>
            </a:pPr>
            <a:endParaRPr lang="pl-PL" sz="2200" dirty="0" smtClean="0"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6251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919" y="980728"/>
            <a:ext cx="8229600" cy="2160240"/>
          </a:xfrm>
        </p:spPr>
        <p:txBody>
          <a:bodyPr>
            <a:noAutofit/>
          </a:bodyPr>
          <a:lstStyle/>
          <a:p>
            <a:r>
              <a:rPr lang="pl-PL" sz="4000" b="1" dirty="0"/>
              <a:t>Zakupy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/>
              <a:t/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1" algn="just"/>
            <a:r>
              <a:rPr lang="pl-PL" sz="2200" dirty="0" smtClean="0">
                <a:latin typeface="+mj-lt"/>
              </a:rPr>
              <a:t>Musimy zapewnić, że zakupiony wyrób spełnia określone wymagania.</a:t>
            </a:r>
          </a:p>
          <a:p>
            <a:pPr lvl="1" algn="just"/>
            <a:r>
              <a:rPr lang="pl-PL" sz="2200" dirty="0" smtClean="0">
                <a:latin typeface="+mj-lt"/>
              </a:rPr>
              <a:t>Oceniamy i wybieramy dostawców na podstawie ich zdolności do dostarczenia wyrobu zgodnego z wymaganiami.</a:t>
            </a:r>
          </a:p>
          <a:p>
            <a:pPr lvl="1" algn="just"/>
            <a:r>
              <a:rPr lang="pl-PL" sz="2200" dirty="0" smtClean="0">
                <a:latin typeface="+mj-lt"/>
              </a:rPr>
              <a:t>Ustanawiamy kryteria wyboru, oceny i ponownej oceny dostawców.</a:t>
            </a:r>
          </a:p>
          <a:p>
            <a:pPr algn="ctr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Przechowujemy zapisy dotyczące oceny dostawców.</a:t>
            </a:r>
          </a:p>
          <a:p>
            <a:pPr algn="just">
              <a:buFontTx/>
              <a:buNone/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Weryfikacja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zakupionego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wyrobu - </a:t>
            </a:r>
            <a:r>
              <a:rPr lang="pl-PL" sz="2200" dirty="0" smtClean="0">
                <a:latin typeface="+mj-lt"/>
              </a:rPr>
              <a:t>powinniśmy </a:t>
            </a:r>
            <a:r>
              <a:rPr lang="pl-PL" sz="2200" dirty="0">
                <a:latin typeface="+mj-lt"/>
              </a:rPr>
              <a:t>ustanowić i wdrożyć działania kontrolne aby upewnić się, że zakupiony wyrób spełnia wyspecyfikowane </a:t>
            </a:r>
            <a:r>
              <a:rPr lang="pl-PL" sz="2200" dirty="0" smtClean="0">
                <a:latin typeface="+mj-lt"/>
              </a:rPr>
              <a:t>wymagania.</a:t>
            </a:r>
            <a:endParaRPr lang="pl-PL" sz="2200" dirty="0">
              <a:latin typeface="+mj-lt"/>
            </a:endParaRPr>
          </a:p>
          <a:p>
            <a:pPr algn="ctr">
              <a:buFontTx/>
              <a:buNone/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9641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52128"/>
          </a:xfrm>
        </p:spPr>
        <p:txBody>
          <a:bodyPr>
            <a:noAutofit/>
          </a:bodyPr>
          <a:lstStyle/>
          <a:p>
            <a:r>
              <a:rPr lang="pl-PL" sz="4000" b="1" dirty="0"/>
              <a:t>Produkcja i dostarczanie usługi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/>
              <a:t/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Nadzorowanie produkcji i dostarczania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usługi</a:t>
            </a:r>
          </a:p>
          <a:p>
            <a:pPr algn="just">
              <a:buFontTx/>
              <a:buNone/>
            </a:pPr>
            <a:r>
              <a:rPr lang="pl-PL" sz="2200" dirty="0" smtClean="0">
                <a:latin typeface="+mj-lt"/>
              </a:rPr>
              <a:t>Produkujemy </a:t>
            </a:r>
            <a:r>
              <a:rPr lang="pl-PL" sz="2200" dirty="0">
                <a:latin typeface="+mj-lt"/>
              </a:rPr>
              <a:t>i dostarczamy usługę w warunkach nadzorowanych, które </a:t>
            </a:r>
            <a:r>
              <a:rPr lang="pl-PL" sz="2200" dirty="0" smtClean="0">
                <a:latin typeface="+mj-lt"/>
              </a:rPr>
              <a:t>obejmują:</a:t>
            </a:r>
          </a:p>
          <a:p>
            <a:pPr algn="just"/>
            <a:r>
              <a:rPr lang="pl-PL" sz="2200" dirty="0" smtClean="0">
                <a:latin typeface="+mj-lt"/>
              </a:rPr>
              <a:t>Informacje </a:t>
            </a:r>
            <a:r>
              <a:rPr lang="pl-PL" sz="2200" dirty="0">
                <a:latin typeface="+mj-lt"/>
              </a:rPr>
              <a:t>o właściwościach </a:t>
            </a:r>
            <a:r>
              <a:rPr lang="pl-PL" sz="2200" dirty="0" smtClean="0">
                <a:latin typeface="+mj-lt"/>
              </a:rPr>
              <a:t>wyrobu.</a:t>
            </a:r>
          </a:p>
          <a:p>
            <a:pPr algn="just"/>
            <a:r>
              <a:rPr lang="pl-PL" sz="2200" dirty="0" smtClean="0">
                <a:latin typeface="+mj-lt"/>
              </a:rPr>
              <a:t>Instrukcje </a:t>
            </a:r>
            <a:r>
              <a:rPr lang="pl-PL" sz="2200" dirty="0">
                <a:latin typeface="+mj-lt"/>
              </a:rPr>
              <a:t>pracy, jeśli są </a:t>
            </a:r>
            <a:r>
              <a:rPr lang="pl-PL" sz="2200" dirty="0" smtClean="0">
                <a:latin typeface="+mj-lt"/>
              </a:rPr>
              <a:t>niezbędne.</a:t>
            </a:r>
          </a:p>
          <a:p>
            <a:pPr algn="just"/>
            <a:r>
              <a:rPr lang="pl-PL" sz="2200" dirty="0" smtClean="0">
                <a:latin typeface="+mj-lt"/>
              </a:rPr>
              <a:t>Stosowanie </a:t>
            </a:r>
            <a:r>
              <a:rPr lang="pl-PL" sz="2200" dirty="0">
                <a:latin typeface="+mj-lt"/>
              </a:rPr>
              <a:t>właściwego wyposażenia, w tym do monitorowania i </a:t>
            </a:r>
            <a:r>
              <a:rPr lang="pl-PL" sz="2200" dirty="0" smtClean="0">
                <a:latin typeface="+mj-lt"/>
              </a:rPr>
              <a:t>pomiarów.</a:t>
            </a:r>
          </a:p>
          <a:p>
            <a:pPr algn="just"/>
            <a:r>
              <a:rPr lang="pl-PL" sz="2200" dirty="0" smtClean="0">
                <a:latin typeface="+mj-lt"/>
              </a:rPr>
              <a:t>Wdrożenie </a:t>
            </a:r>
            <a:r>
              <a:rPr lang="pl-PL" sz="2200" dirty="0">
                <a:latin typeface="+mj-lt"/>
              </a:rPr>
              <a:t>monitorowania i </a:t>
            </a:r>
            <a:r>
              <a:rPr lang="pl-PL" sz="2200" dirty="0" smtClean="0">
                <a:latin typeface="+mj-lt"/>
              </a:rPr>
              <a:t>pomiarów.</a:t>
            </a:r>
          </a:p>
          <a:p>
            <a:pPr algn="just"/>
            <a:r>
              <a:rPr lang="pl-PL" sz="2200" dirty="0" smtClean="0">
                <a:latin typeface="+mj-lt"/>
              </a:rPr>
              <a:t>Wdrożenie </a:t>
            </a:r>
            <a:r>
              <a:rPr lang="pl-PL" sz="2200" dirty="0">
                <a:latin typeface="+mj-lt"/>
              </a:rPr>
              <a:t>działań związanych ze zwolnieniem, dostawą i po </a:t>
            </a:r>
            <a:r>
              <a:rPr lang="pl-PL" sz="2200" dirty="0" smtClean="0">
                <a:latin typeface="+mj-lt"/>
              </a:rPr>
              <a:t>dostawie.</a:t>
            </a:r>
            <a:endParaRPr lang="pl-PL" sz="2200" dirty="0">
              <a:latin typeface="+mj-lt"/>
            </a:endParaRPr>
          </a:p>
          <a:p>
            <a:pPr algn="just">
              <a:buFontTx/>
              <a:buNone/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50464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52128"/>
          </a:xfrm>
        </p:spPr>
        <p:txBody>
          <a:bodyPr>
            <a:noAutofit/>
          </a:bodyPr>
          <a:lstStyle/>
          <a:p>
            <a:r>
              <a:rPr lang="pl-PL" sz="4000" b="1" dirty="0"/>
              <a:t>Pomiary, analiza i doskonalenie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/>
              <a:t/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363272" cy="4713387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Planujemy i wdrażamy procesy monitorowania, pomiaru i analizy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aby</a:t>
            </a:r>
            <a:r>
              <a:rPr lang="pl-PL" sz="2200" dirty="0" smtClean="0">
                <a:latin typeface="+mj-lt"/>
              </a:rPr>
              <a:t>:</a:t>
            </a:r>
          </a:p>
          <a:p>
            <a:pPr algn="just"/>
            <a:r>
              <a:rPr lang="pl-PL" sz="2200" dirty="0" smtClean="0">
                <a:latin typeface="+mj-lt"/>
              </a:rPr>
              <a:t>Wykazać </a:t>
            </a:r>
            <a:r>
              <a:rPr lang="pl-PL" sz="2200" dirty="0">
                <a:latin typeface="+mj-lt"/>
              </a:rPr>
              <a:t>zgodność </a:t>
            </a:r>
            <a:r>
              <a:rPr lang="pl-PL" sz="2200" dirty="0" smtClean="0">
                <a:latin typeface="+mj-lt"/>
              </a:rPr>
              <a:t>wyrobu.</a:t>
            </a:r>
          </a:p>
          <a:p>
            <a:pPr algn="just"/>
            <a:r>
              <a:rPr lang="pl-PL" sz="2200" dirty="0" smtClean="0">
                <a:latin typeface="+mj-lt"/>
              </a:rPr>
              <a:t>Zapewnić </a:t>
            </a:r>
            <a:r>
              <a:rPr lang="pl-PL" sz="2200" dirty="0">
                <a:latin typeface="+mj-lt"/>
              </a:rPr>
              <a:t>zgodność </a:t>
            </a:r>
            <a:r>
              <a:rPr lang="pl-PL" sz="2200" dirty="0" smtClean="0">
                <a:latin typeface="+mj-lt"/>
              </a:rPr>
              <a:t>systemu.</a:t>
            </a:r>
          </a:p>
          <a:p>
            <a:pPr algn="just"/>
            <a:r>
              <a:rPr lang="pl-PL" sz="2200" dirty="0" smtClean="0">
                <a:latin typeface="+mj-lt"/>
              </a:rPr>
              <a:t>Ciągle </a:t>
            </a:r>
            <a:r>
              <a:rPr lang="pl-PL" sz="2200" dirty="0">
                <a:latin typeface="+mj-lt"/>
              </a:rPr>
              <a:t>doskonalić skuteczność </a:t>
            </a:r>
            <a:r>
              <a:rPr lang="pl-PL" sz="2200" dirty="0" smtClean="0">
                <a:latin typeface="+mj-lt"/>
              </a:rPr>
              <a:t>systemu.</a:t>
            </a:r>
            <a:endParaRPr lang="pl-PL" sz="2200" dirty="0">
              <a:latin typeface="+mj-lt"/>
            </a:endParaRPr>
          </a:p>
          <a:p>
            <a:pPr algn="just">
              <a:buFontTx/>
              <a:buNone/>
            </a:pPr>
            <a:r>
              <a:rPr lang="pl-PL" sz="2200" b="1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Audit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wewnętrzny</a:t>
            </a:r>
          </a:p>
          <a:p>
            <a:pPr algn="just"/>
            <a:r>
              <a:rPr lang="pl-PL" sz="2200" dirty="0">
                <a:latin typeface="+mj-lt"/>
              </a:rPr>
              <a:t>Określa zgodność systemu z zaplanowanymi ustaleniami, wymaganiami normy ISO 9001, wymaganiami systemu zarządzania jakością</a:t>
            </a:r>
          </a:p>
          <a:p>
            <a:pPr algn="just"/>
            <a:r>
              <a:rPr lang="pl-PL" sz="2200" dirty="0">
                <a:latin typeface="+mj-lt"/>
              </a:rPr>
              <a:t>Sprawdza, czy system jest skutecznie wdrożony i utrzymywany</a:t>
            </a:r>
          </a:p>
          <a:p>
            <a:pPr algn="ctr">
              <a:buFontTx/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Wymagana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udokumentowana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procedura!</a:t>
            </a:r>
            <a:endParaRPr lang="pl-PL" sz="2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Tx/>
              <a:buNone/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2596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4916" y="1124744"/>
            <a:ext cx="8229600" cy="2016224"/>
          </a:xfrm>
        </p:spPr>
        <p:txBody>
          <a:bodyPr>
            <a:noAutofit/>
          </a:bodyPr>
          <a:lstStyle/>
          <a:p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 Projekt </a:t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„Wiedza gwarantem sukcesu – szkolenie dla mikro i małych przedsiębiorstw z powiatu </a:t>
            </a:r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</a:rPr>
              <a:t>gnieźnieńskiego” jest 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współfinansowany przez Unię Europejską w ramach Europejskiego Funduszu Społecznego. </a:t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Projekt jest realizowany w ramach umowy podpisanej z Wojewódzkim Urzędem Pracy w Poznaniu.</a:t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Pismo odręczne 28"/>
              <p14:cNvContentPartPr/>
              <p14:nvPr/>
            </p14:nvContentPartPr>
            <p14:xfrm>
              <a:off x="4499716" y="3789137"/>
              <a:ext cx="4017600" cy="1637640"/>
            </p14:xfrm>
          </p:contentPart>
        </mc:Choice>
        <mc:Fallback>
          <p:pic>
            <p:nvPicPr>
              <p:cNvPr id="29" name="Pismo odręczne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90356" y="3782297"/>
                <a:ext cx="4030920" cy="165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95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919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Aspekty rozpatrywania jakości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431255" y="1556792"/>
            <a:ext cx="8352928" cy="3180377"/>
          </a:xfrm>
        </p:spPr>
        <p:txBody>
          <a:bodyPr>
            <a:noAutofit/>
          </a:bodyPr>
          <a:lstStyle/>
          <a:p>
            <a:pPr algn="just"/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Filozoficzny</a:t>
            </a:r>
            <a:r>
              <a:rPr lang="pl-PL" sz="1800" dirty="0" smtClean="0">
                <a:latin typeface="+mj-lt"/>
              </a:rPr>
              <a:t> - wyodrębnienie </a:t>
            </a:r>
            <a:r>
              <a:rPr lang="pl-PL" sz="1800" dirty="0">
                <a:latin typeface="+mj-lt"/>
              </a:rPr>
              <a:t>z rzeczy i zjawisk elementów, które </a:t>
            </a:r>
            <a:r>
              <a:rPr lang="pl-PL" sz="1800" dirty="0" smtClean="0">
                <a:latin typeface="+mj-lt"/>
              </a:rPr>
              <a:t>uznać można </a:t>
            </a:r>
            <a:r>
              <a:rPr lang="pl-PL" sz="1800" dirty="0">
                <a:latin typeface="+mj-lt"/>
              </a:rPr>
              <a:t>za jakościowo </a:t>
            </a:r>
            <a:r>
              <a:rPr lang="pl-PL" sz="1800" dirty="0" smtClean="0">
                <a:latin typeface="+mj-lt"/>
              </a:rPr>
              <a:t>jednorodne.</a:t>
            </a:r>
            <a:endParaRPr lang="pl-PL" sz="1800" dirty="0">
              <a:latin typeface="+mj-lt"/>
            </a:endParaRPr>
          </a:p>
          <a:p>
            <a:pPr algn="just"/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Prawny</a:t>
            </a:r>
            <a:r>
              <a:rPr lang="pl-PL" sz="1800" dirty="0">
                <a:latin typeface="+mj-lt"/>
              </a:rPr>
              <a:t> </a:t>
            </a:r>
            <a:r>
              <a:rPr lang="pl-PL" sz="1800" dirty="0" smtClean="0">
                <a:latin typeface="+mj-lt"/>
              </a:rPr>
              <a:t>- jako </a:t>
            </a:r>
            <a:r>
              <a:rPr lang="pl-PL" sz="1800" dirty="0">
                <a:latin typeface="+mj-lt"/>
              </a:rPr>
              <a:t>przestrzeganie norm jakościowych, ujętych w </a:t>
            </a:r>
            <a:r>
              <a:rPr lang="pl-PL" sz="1800" dirty="0" smtClean="0">
                <a:latin typeface="+mj-lt"/>
              </a:rPr>
              <a:t>odpowiednich przepisach.</a:t>
            </a:r>
            <a:endParaRPr lang="pl-PL" sz="1800" dirty="0">
              <a:latin typeface="+mj-lt"/>
            </a:endParaRPr>
          </a:p>
          <a:p>
            <a:pPr algn="just"/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Socjologiczny</a:t>
            </a:r>
            <a:r>
              <a:rPr lang="pl-PL" sz="1800" dirty="0">
                <a:latin typeface="+mj-lt"/>
              </a:rPr>
              <a:t> </a:t>
            </a:r>
            <a:r>
              <a:rPr lang="pl-PL" sz="1800" dirty="0" smtClean="0">
                <a:latin typeface="+mj-lt"/>
              </a:rPr>
              <a:t>- jako </a:t>
            </a:r>
            <a:r>
              <a:rPr lang="pl-PL" sz="1800" dirty="0">
                <a:latin typeface="+mj-lt"/>
              </a:rPr>
              <a:t>ustosunkowanie się użytkowników do określonych </a:t>
            </a:r>
            <a:r>
              <a:rPr lang="pl-PL" sz="1800" dirty="0" smtClean="0">
                <a:latin typeface="+mj-lt"/>
              </a:rPr>
              <a:t>cech wyrobów</a:t>
            </a:r>
            <a:endParaRPr lang="pl-PL" sz="1800" dirty="0">
              <a:latin typeface="+mj-lt"/>
            </a:endParaRPr>
          </a:p>
          <a:p>
            <a:pPr algn="just"/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Humanistyczny</a:t>
            </a:r>
            <a:r>
              <a:rPr lang="pl-PL" sz="1800" dirty="0">
                <a:latin typeface="+mj-lt"/>
              </a:rPr>
              <a:t> </a:t>
            </a:r>
            <a:r>
              <a:rPr lang="pl-PL" sz="1800" dirty="0" smtClean="0">
                <a:latin typeface="+mj-lt"/>
              </a:rPr>
              <a:t>- jako </a:t>
            </a:r>
            <a:r>
              <a:rPr lang="pl-PL" sz="1800" dirty="0">
                <a:latin typeface="+mj-lt"/>
              </a:rPr>
              <a:t>kształtowanie warunków życia i pracy </a:t>
            </a:r>
            <a:r>
              <a:rPr lang="pl-PL" sz="1800" dirty="0" smtClean="0">
                <a:latin typeface="+mj-lt"/>
              </a:rPr>
              <a:t>sprzyjających wzrostowi </a:t>
            </a:r>
            <a:r>
              <a:rPr lang="pl-PL" sz="1800" dirty="0">
                <a:latin typeface="+mj-lt"/>
              </a:rPr>
              <a:t>poziomu kultury i moralności środowiska ludzkiego</a:t>
            </a:r>
          </a:p>
          <a:p>
            <a:pPr algn="just"/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Techniczny</a:t>
            </a:r>
            <a:r>
              <a:rPr lang="pl-PL" sz="1800" dirty="0">
                <a:latin typeface="+mj-lt"/>
              </a:rPr>
              <a:t> </a:t>
            </a:r>
            <a:r>
              <a:rPr lang="pl-PL" sz="1800" dirty="0" smtClean="0">
                <a:latin typeface="+mj-lt"/>
              </a:rPr>
              <a:t>- jako </a:t>
            </a:r>
            <a:r>
              <a:rPr lang="pl-PL" sz="1800" dirty="0">
                <a:latin typeface="+mj-lt"/>
              </a:rPr>
              <a:t>zrozumienie preferowania określonych </a:t>
            </a:r>
            <a:r>
              <a:rPr lang="pl-PL" sz="1800" dirty="0" smtClean="0">
                <a:latin typeface="+mj-lt"/>
              </a:rPr>
              <a:t>właściwości jakościowych </a:t>
            </a:r>
            <a:r>
              <a:rPr lang="pl-PL" sz="1800" dirty="0">
                <a:latin typeface="+mj-lt"/>
              </a:rPr>
              <a:t>nadawanych przedmiotom, w celu </a:t>
            </a:r>
            <a:r>
              <a:rPr lang="pl-PL" sz="1800" dirty="0" smtClean="0">
                <a:latin typeface="+mj-lt"/>
              </a:rPr>
              <a:t>wykazania optymalnej </a:t>
            </a:r>
            <a:r>
              <a:rPr lang="pl-PL" sz="1800" dirty="0">
                <a:latin typeface="+mj-lt"/>
              </a:rPr>
              <a:t>przydatności społecznej i użytkowej </a:t>
            </a:r>
            <a:r>
              <a:rPr lang="pl-PL" sz="1800" dirty="0" smtClean="0">
                <a:latin typeface="+mj-lt"/>
              </a:rPr>
              <a:t>spełniającej oczekiwania użytkowników.</a:t>
            </a:r>
            <a:endParaRPr lang="pl-PL" sz="1800" dirty="0">
              <a:latin typeface="+mj-lt"/>
            </a:endParaRPr>
          </a:p>
          <a:p>
            <a:pPr algn="just"/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Ekonomiczny</a:t>
            </a:r>
            <a:r>
              <a:rPr lang="pl-PL" sz="1800" dirty="0">
                <a:latin typeface="+mj-lt"/>
              </a:rPr>
              <a:t> </a:t>
            </a:r>
            <a:r>
              <a:rPr lang="pl-PL" sz="1800" dirty="0" smtClean="0">
                <a:latin typeface="+mj-lt"/>
              </a:rPr>
              <a:t>- jako </a:t>
            </a:r>
            <a:r>
              <a:rPr lang="pl-PL" sz="1800" dirty="0">
                <a:latin typeface="+mj-lt"/>
              </a:rPr>
              <a:t>uwzględnienie użyteczności społecznej, </a:t>
            </a:r>
            <a:r>
              <a:rPr lang="pl-PL" sz="1800" dirty="0" smtClean="0">
                <a:latin typeface="+mj-lt"/>
              </a:rPr>
              <a:t>przydzielonych wyrobom </a:t>
            </a:r>
            <a:r>
              <a:rPr lang="pl-PL" sz="1800" dirty="0">
                <a:latin typeface="+mj-lt"/>
              </a:rPr>
              <a:t>właściwości </a:t>
            </a:r>
            <a:r>
              <a:rPr lang="pl-PL" sz="1800" dirty="0" smtClean="0">
                <a:latin typeface="+mj-lt"/>
              </a:rPr>
              <a:t>jakościowych.</a:t>
            </a:r>
            <a:endParaRPr lang="pl-PL" sz="1800" dirty="0"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9" name="Obraz 8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Definicje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17721" y="2204864"/>
            <a:ext cx="8199868" cy="3429024"/>
          </a:xfrm>
        </p:spPr>
        <p:txBody>
          <a:bodyPr>
            <a:normAutofit/>
          </a:bodyPr>
          <a:lstStyle/>
          <a:p>
            <a:pPr algn="just"/>
            <a:r>
              <a:rPr lang="pl-PL" sz="2200" dirty="0" smtClean="0">
                <a:latin typeface="+mj-lt"/>
              </a:rPr>
              <a:t>„Jakość </a:t>
            </a:r>
            <a:r>
              <a:rPr lang="pl-PL" sz="2200" dirty="0">
                <a:latin typeface="+mj-lt"/>
              </a:rPr>
              <a:t>to dawanie klientom tego, czego chcą, kiedy zechcą, po </a:t>
            </a:r>
            <a:r>
              <a:rPr lang="pl-PL" sz="2200" dirty="0" smtClean="0">
                <a:latin typeface="+mj-lt"/>
              </a:rPr>
              <a:t>właściwej cenie </a:t>
            </a:r>
            <a:r>
              <a:rPr lang="pl-PL" sz="2200" dirty="0">
                <a:latin typeface="+mj-lt"/>
              </a:rPr>
              <a:t>i bez popełniania </a:t>
            </a:r>
            <a:r>
              <a:rPr lang="pl-PL" sz="2200" dirty="0" smtClean="0">
                <a:latin typeface="+mj-lt"/>
              </a:rPr>
              <a:t>błędów.” (</a:t>
            </a:r>
            <a:r>
              <a:rPr lang="pl-PL" sz="2200" dirty="0" err="1" smtClean="0">
                <a:latin typeface="+mj-lt"/>
              </a:rPr>
              <a:t>Ansell</a:t>
            </a:r>
            <a:r>
              <a:rPr lang="pl-PL" sz="2200" dirty="0" smtClean="0">
                <a:latin typeface="+mj-lt"/>
              </a:rPr>
              <a:t>)</a:t>
            </a: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algn="just"/>
            <a:r>
              <a:rPr lang="pl-PL" sz="2200" dirty="0">
                <a:latin typeface="+mj-lt"/>
              </a:rPr>
              <a:t>Jakość to stopień spełnienia przez wyrób wymagań odbiorcy, </a:t>
            </a:r>
            <a:r>
              <a:rPr lang="pl-PL" sz="2200" dirty="0" smtClean="0">
                <a:latin typeface="+mj-lt"/>
              </a:rPr>
              <a:t>wypadkowa jakości </a:t>
            </a:r>
            <a:r>
              <a:rPr lang="pl-PL" sz="2200" dirty="0">
                <a:latin typeface="+mj-lt"/>
              </a:rPr>
              <a:t>projektu i jakości </a:t>
            </a:r>
            <a:r>
              <a:rPr lang="pl-PL" sz="2200" dirty="0" smtClean="0">
                <a:latin typeface="+mj-lt"/>
              </a:rPr>
              <a:t>produkcji (EOQC)</a:t>
            </a: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algn="just"/>
            <a:r>
              <a:rPr lang="pl-PL" sz="2200" dirty="0" smtClean="0">
                <a:latin typeface="+mj-lt"/>
              </a:rPr>
              <a:t>„Jakość </a:t>
            </a:r>
            <a:r>
              <a:rPr lang="pl-PL" sz="2200" dirty="0">
                <a:latin typeface="+mj-lt"/>
              </a:rPr>
              <a:t>to sąd wartościujący oznaczający stopień doskonałości w </a:t>
            </a:r>
            <a:r>
              <a:rPr lang="pl-PL" sz="2200" dirty="0" smtClean="0">
                <a:latin typeface="+mj-lt"/>
              </a:rPr>
              <a:t>stosunku do idei.” (Platon)</a:t>
            </a:r>
            <a:endParaRPr lang="pl-PL" sz="2200" dirty="0">
              <a:latin typeface="+mj-lt"/>
            </a:endParaRPr>
          </a:p>
          <a:p>
            <a:pPr algn="just"/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algn="just"/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</p:txBody>
      </p:sp>
      <p:pic>
        <p:nvPicPr>
          <p:cNvPr id="2057" name="Picture 9" descr="C:\Documents and Settings\grupa_wodna\Ustawienia lokalne\Temporary Internet Files\Content.IE5\35ZY9XG2\MC900311328[1]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7596336" y="260648"/>
            <a:ext cx="1246442" cy="1412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10" name="Obraz 9"/>
          <p:cNvPicPr/>
          <p:nvPr/>
        </p:nvPicPr>
        <p:blipFill>
          <a:blip r:embed="rId4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507191"/>
            <a:ext cx="8229600" cy="785818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Istota zarządzania jakością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16561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1600" dirty="0" smtClean="0">
                <a:latin typeface="+mj-lt"/>
              </a:rPr>
              <a:t>Zgodnie z normą </a:t>
            </a:r>
            <a:r>
              <a:rPr lang="pl-PL" sz="1600" dirty="0">
                <a:latin typeface="+mj-lt"/>
              </a:rPr>
              <a:t>ISO 9000:2006 </a:t>
            </a:r>
            <a:endParaRPr lang="pl-PL" sz="16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Zarządzanie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jakością </a:t>
            </a:r>
            <a:r>
              <a:rPr lang="pl-PL" sz="2200" dirty="0" smtClean="0">
                <a:latin typeface="+mj-lt"/>
              </a:rPr>
              <a:t>- są </a:t>
            </a:r>
            <a:r>
              <a:rPr lang="pl-PL" sz="2200" dirty="0">
                <a:latin typeface="+mj-lt"/>
              </a:rPr>
              <a:t>to </a:t>
            </a:r>
            <a:r>
              <a:rPr lang="pl-PL" sz="2200" dirty="0" smtClean="0">
                <a:latin typeface="+mj-lt"/>
              </a:rPr>
              <a:t>skoordynowane działania </a:t>
            </a:r>
            <a:r>
              <a:rPr lang="pl-PL" sz="2200" dirty="0">
                <a:latin typeface="+mj-lt"/>
              </a:rPr>
              <a:t>dotyczące kierowania organizacją i jej nadzorowania w odniesieniu </a:t>
            </a:r>
            <a:r>
              <a:rPr lang="pl-PL" sz="2200" dirty="0" smtClean="0">
                <a:latin typeface="+mj-lt"/>
              </a:rPr>
              <a:t>do jakości.</a:t>
            </a: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Zarządzanie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jakością jest funkcją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menedżerską </a:t>
            </a:r>
            <a:r>
              <a:rPr lang="pl-PL" sz="2200" dirty="0" smtClean="0">
                <a:latin typeface="+mj-lt"/>
              </a:rPr>
              <a:t>odpowiedzialną </a:t>
            </a:r>
            <a:r>
              <a:rPr lang="pl-PL" sz="2200" dirty="0">
                <a:latin typeface="+mj-lt"/>
              </a:rPr>
              <a:t>za </a:t>
            </a:r>
            <a:r>
              <a:rPr lang="pl-PL" sz="2200" dirty="0" smtClean="0">
                <a:latin typeface="+mj-lt"/>
              </a:rPr>
              <a:t>wszystkie aspekty </a:t>
            </a:r>
            <a:r>
              <a:rPr lang="pl-PL" sz="2200" dirty="0">
                <a:latin typeface="+mj-lt"/>
              </a:rPr>
              <a:t>jakości </a:t>
            </a:r>
            <a:r>
              <a:rPr lang="pl-PL" sz="2200" dirty="0" smtClean="0">
                <a:latin typeface="+mj-lt"/>
              </a:rPr>
              <a:t>produkowanych </a:t>
            </a:r>
            <a:r>
              <a:rPr lang="pl-PL" sz="2200" dirty="0">
                <a:latin typeface="+mj-lt"/>
              </a:rPr>
              <a:t>przez przedsiębiorstwo wyrobów,  </a:t>
            </a:r>
            <a:r>
              <a:rPr lang="pl-PL" sz="2200" dirty="0" smtClean="0">
                <a:latin typeface="+mj-lt"/>
              </a:rPr>
              <a:t>lub świadczonych usług</a:t>
            </a:r>
            <a:r>
              <a:rPr lang="pl-PL" sz="2200" dirty="0">
                <a:latin typeface="+mj-lt"/>
              </a:rPr>
              <a:t>. 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Jest </a:t>
            </a:r>
            <a:r>
              <a:rPr lang="pl-PL" sz="2200" dirty="0">
                <a:latin typeface="+mj-lt"/>
              </a:rPr>
              <a:t>to planowe i zorganizowane oddziaływanie systemu </a:t>
            </a:r>
            <a:r>
              <a:rPr lang="pl-PL" sz="2200" dirty="0" smtClean="0">
                <a:latin typeface="+mj-lt"/>
              </a:rPr>
              <a:t>zarządzającego (np</a:t>
            </a:r>
            <a:r>
              <a:rPr lang="pl-PL" sz="2200" dirty="0">
                <a:latin typeface="+mj-lt"/>
              </a:rPr>
              <a:t>. pracownicy tworzący służbę jakości) na system </a:t>
            </a:r>
            <a:r>
              <a:rPr lang="pl-PL" sz="2200" dirty="0" smtClean="0">
                <a:latin typeface="+mj-lt"/>
              </a:rPr>
              <a:t>zarządzany,</a:t>
            </a:r>
            <a:r>
              <a:rPr lang="pl-PL" sz="2200" dirty="0">
                <a:latin typeface="+mj-lt"/>
              </a:rPr>
              <a:t> </a:t>
            </a:r>
            <a:r>
              <a:rPr lang="pl-PL" sz="2200" dirty="0" smtClean="0">
                <a:latin typeface="+mj-lt"/>
              </a:rPr>
              <a:t>w </a:t>
            </a:r>
            <a:r>
              <a:rPr lang="pl-PL" sz="2200" dirty="0">
                <a:latin typeface="+mj-lt"/>
              </a:rPr>
              <a:t>skład, którego wchodzi to wszystko, co zmierza bezpośrednio do </a:t>
            </a:r>
            <a:r>
              <a:rPr lang="pl-PL" sz="2200" dirty="0" smtClean="0">
                <a:latin typeface="+mj-lt"/>
              </a:rPr>
              <a:t>spełnienia wymagań </a:t>
            </a:r>
            <a:r>
              <a:rPr lang="pl-PL" sz="2200" dirty="0">
                <a:latin typeface="+mj-lt"/>
              </a:rPr>
              <a:t>jakościowych.</a:t>
            </a: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</p:txBody>
      </p:sp>
      <p:pic>
        <p:nvPicPr>
          <p:cNvPr id="12" name="Obraz 11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13" name="pole tekstowe 12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Pismo odręczne 3"/>
              <p14:cNvContentPartPr/>
              <p14:nvPr/>
            </p14:nvContentPartPr>
            <p14:xfrm>
              <a:off x="260716" y="1229177"/>
              <a:ext cx="6098400" cy="176040"/>
            </p14:xfrm>
          </p:contentPart>
        </mc:Choice>
        <mc:Fallback xmlns="">
          <p:pic>
            <p:nvPicPr>
              <p:cNvPr id="4" name="Pismo odręczne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4596" y="1213697"/>
                <a:ext cx="6116400" cy="20844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Obraz 8"/>
          <p:cNvPicPr/>
          <p:nvPr/>
        </p:nvPicPr>
        <p:blipFill>
          <a:blip r:embed="rId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Cykl </a:t>
            </a:r>
            <a:r>
              <a:rPr lang="pl-PL" sz="4000" b="1" dirty="0" err="1" smtClean="0">
                <a:solidFill>
                  <a:schemeClr val="accent1">
                    <a:lumMod val="75000"/>
                  </a:schemeClr>
                </a:solidFill>
              </a:rPr>
              <a:t>Deminga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2123728" y="2708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43788" y="2309670"/>
            <a:ext cx="1272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>
                <a:latin typeface="+mj-lt"/>
              </a:rPr>
              <a:t>Planowanie</a:t>
            </a:r>
          </a:p>
          <a:p>
            <a:pPr algn="ctr"/>
            <a:r>
              <a:rPr lang="pl-PL" dirty="0" smtClean="0">
                <a:latin typeface="+mj-lt"/>
              </a:rPr>
              <a:t>PLAN</a:t>
            </a:r>
            <a:endParaRPr lang="pl-PL" dirty="0">
              <a:latin typeface="+mj-lt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357252" y="2240928"/>
            <a:ext cx="104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>
                <a:latin typeface="+mj-lt"/>
              </a:rPr>
              <a:t>Działanie</a:t>
            </a:r>
          </a:p>
          <a:p>
            <a:pPr algn="ctr"/>
            <a:r>
              <a:rPr lang="pl-PL" dirty="0" smtClean="0">
                <a:latin typeface="+mj-lt"/>
              </a:rPr>
              <a:t>DO</a:t>
            </a:r>
            <a:endParaRPr lang="pl-PL" dirty="0">
              <a:latin typeface="+mj-lt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2500185" y="3778810"/>
            <a:ext cx="1448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>
                <a:latin typeface="+mj-lt"/>
              </a:rPr>
              <a:t>Doskonalenie</a:t>
            </a:r>
          </a:p>
          <a:p>
            <a:pPr algn="ctr"/>
            <a:r>
              <a:rPr lang="pl-PL" dirty="0" smtClean="0">
                <a:latin typeface="+mj-lt"/>
              </a:rPr>
              <a:t>ACT</a:t>
            </a:r>
            <a:endParaRPr lang="pl-PL" dirty="0">
              <a:latin typeface="+mj-lt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5340319" y="3881367"/>
            <a:ext cx="1196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latin typeface="+mj-lt"/>
              </a:rPr>
              <a:t>Kontrola</a:t>
            </a:r>
          </a:p>
          <a:p>
            <a:pPr algn="ctr"/>
            <a:r>
              <a:rPr lang="pl-PL" dirty="0" smtClean="0">
                <a:latin typeface="+mj-lt"/>
              </a:rPr>
              <a:t>CHEK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179512" y="1785590"/>
            <a:ext cx="2128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i="1" dirty="0" smtClean="0">
                <a:latin typeface="+mj-lt"/>
              </a:rPr>
              <a:t>Postaw cel, </a:t>
            </a:r>
          </a:p>
          <a:p>
            <a:pPr algn="ctr"/>
            <a:r>
              <a:rPr lang="pl-PL" sz="2000" i="1" dirty="0" smtClean="0">
                <a:latin typeface="+mj-lt"/>
              </a:rPr>
              <a:t>Zaplanuj </a:t>
            </a:r>
          </a:p>
          <a:p>
            <a:pPr algn="ctr"/>
            <a:r>
              <a:rPr lang="pl-PL" sz="2000" i="1" dirty="0" smtClean="0">
                <a:latin typeface="+mj-lt"/>
              </a:rPr>
              <a:t>działanie,</a:t>
            </a:r>
          </a:p>
          <a:p>
            <a:pPr algn="ctr"/>
            <a:r>
              <a:rPr lang="pl-PL" sz="2000" i="1" dirty="0" smtClean="0">
                <a:latin typeface="+mj-lt"/>
              </a:rPr>
              <a:t>Zgromadź środki</a:t>
            </a:r>
            <a:endParaRPr lang="pl-PL" sz="2000" i="1" dirty="0">
              <a:latin typeface="+mj-lt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61463" y="4071198"/>
            <a:ext cx="1959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i="1" dirty="0" smtClean="0">
                <a:latin typeface="+mj-lt"/>
              </a:rPr>
              <a:t>Zapobiegaj, koryguj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6692496" y="1754813"/>
            <a:ext cx="2128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i="1" dirty="0" smtClean="0">
                <a:latin typeface="+mj-lt"/>
              </a:rPr>
              <a:t>Wykonaj co zaplanowałeś, gromadź dane</a:t>
            </a:r>
            <a:endParaRPr lang="pl-PL" sz="2000" i="1" dirty="0">
              <a:latin typeface="+mj-lt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848705" y="3645024"/>
            <a:ext cx="2128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i="1" dirty="0" smtClean="0">
                <a:latin typeface="+mj-lt"/>
              </a:rPr>
              <a:t>Licz, mierz, analizuj dane.</a:t>
            </a:r>
          </a:p>
          <a:p>
            <a:pPr algn="ctr"/>
            <a:r>
              <a:rPr lang="pl-PL" sz="2000" i="1" dirty="0" smtClean="0">
                <a:latin typeface="+mj-lt"/>
              </a:rPr>
              <a:t> Czy cele zrealizowano</a:t>
            </a:r>
            <a:r>
              <a:rPr lang="pl-PL" sz="2000" i="1" dirty="0" smtClean="0"/>
              <a:t>?</a:t>
            </a:r>
            <a:endParaRPr lang="pl-PL" sz="2000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Pismo odręczne 24"/>
              <p14:cNvContentPartPr/>
              <p14:nvPr/>
            </p14:nvContentPartPr>
            <p14:xfrm>
              <a:off x="2032636" y="2031977"/>
              <a:ext cx="1861560" cy="1218600"/>
            </p14:xfrm>
          </p:contentPart>
        </mc:Choice>
        <mc:Fallback xmlns="">
          <p:pic>
            <p:nvPicPr>
              <p:cNvPr id="25" name="Pismo odręczne 2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4716" y="2016497"/>
                <a:ext cx="1881000" cy="124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48" name="Pismo odręczne 2047"/>
              <p14:cNvContentPartPr/>
              <p14:nvPr/>
            </p14:nvContentPartPr>
            <p14:xfrm>
              <a:off x="2114716" y="3629297"/>
              <a:ext cx="1960560" cy="1220400"/>
            </p14:xfrm>
          </p:contentPart>
        </mc:Choice>
        <mc:Fallback xmlns="">
          <p:pic>
            <p:nvPicPr>
              <p:cNvPr id="2048" name="Pismo odręczne 204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10396" y="3624617"/>
                <a:ext cx="1980360" cy="122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055" name="Pismo odręczne 2054"/>
              <p14:cNvContentPartPr/>
              <p14:nvPr/>
            </p14:nvContentPartPr>
            <p14:xfrm>
              <a:off x="1851916" y="3222857"/>
              <a:ext cx="272520" cy="869760"/>
            </p14:xfrm>
          </p:contentPart>
        </mc:Choice>
        <mc:Fallback xmlns="">
          <p:pic>
            <p:nvPicPr>
              <p:cNvPr id="2055" name="Pismo odręczne 205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00796" y="3122057"/>
                <a:ext cx="374040" cy="10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56" name="Pismo odręczne 2055"/>
              <p14:cNvContentPartPr/>
              <p14:nvPr/>
            </p14:nvContentPartPr>
            <p14:xfrm>
              <a:off x="1827796" y="3178937"/>
              <a:ext cx="299880" cy="279360"/>
            </p14:xfrm>
          </p:contentPart>
        </mc:Choice>
        <mc:Fallback xmlns="">
          <p:pic>
            <p:nvPicPr>
              <p:cNvPr id="2056" name="Pismo odręczne 205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06196" y="3123137"/>
                <a:ext cx="365040" cy="42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058" name="Pismo odręczne 2057"/>
              <p14:cNvContentPartPr/>
              <p14:nvPr/>
            </p14:nvContentPartPr>
            <p14:xfrm>
              <a:off x="3202996" y="1557137"/>
              <a:ext cx="2000880" cy="367920"/>
            </p14:xfrm>
          </p:contentPart>
        </mc:Choice>
        <mc:Fallback xmlns="">
          <p:pic>
            <p:nvPicPr>
              <p:cNvPr id="2058" name="Pismo odręczne 205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79956" y="1461377"/>
                <a:ext cx="2078640" cy="55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059" name="Pismo odręczne 2058"/>
              <p14:cNvContentPartPr/>
              <p14:nvPr/>
            </p14:nvContentPartPr>
            <p14:xfrm>
              <a:off x="4879876" y="1593137"/>
              <a:ext cx="394200" cy="415440"/>
            </p14:xfrm>
          </p:contentPart>
        </mc:Choice>
        <mc:Fallback xmlns="">
          <p:pic>
            <p:nvPicPr>
              <p:cNvPr id="2059" name="Pismo odręczne 205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31636" y="1564337"/>
                <a:ext cx="488880" cy="53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060" name="Pismo odręczne 2059"/>
              <p14:cNvContentPartPr/>
              <p14:nvPr/>
            </p14:nvContentPartPr>
            <p14:xfrm>
              <a:off x="6750796" y="2891297"/>
              <a:ext cx="398520" cy="832680"/>
            </p14:xfrm>
          </p:contentPart>
        </mc:Choice>
        <mc:Fallback xmlns="">
          <p:pic>
            <p:nvPicPr>
              <p:cNvPr id="2060" name="Pismo odręczne 205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22356" y="2825777"/>
                <a:ext cx="479160" cy="100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61" name="Pismo odręczne 2060"/>
              <p14:cNvContentPartPr/>
              <p14:nvPr/>
            </p14:nvContentPartPr>
            <p14:xfrm>
              <a:off x="6844036" y="3511217"/>
              <a:ext cx="327600" cy="317160"/>
            </p14:xfrm>
          </p:contentPart>
        </mc:Choice>
        <mc:Fallback xmlns="">
          <p:pic>
            <p:nvPicPr>
              <p:cNvPr id="2061" name="Pismo odręczne 206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13796" y="3445337"/>
                <a:ext cx="407160" cy="48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062" name="Pismo odręczne 2061"/>
              <p14:cNvContentPartPr/>
              <p14:nvPr/>
            </p14:nvContentPartPr>
            <p14:xfrm>
              <a:off x="3627796" y="4933217"/>
              <a:ext cx="1743120" cy="391320"/>
            </p14:xfrm>
          </p:contentPart>
        </mc:Choice>
        <mc:Fallback xmlns="">
          <p:pic>
            <p:nvPicPr>
              <p:cNvPr id="2062" name="Pismo odręczne 206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71276" y="4820537"/>
                <a:ext cx="1816560" cy="60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70" name="Pismo odręczne 2069"/>
              <p14:cNvContentPartPr/>
              <p14:nvPr/>
            </p14:nvContentPartPr>
            <p14:xfrm>
              <a:off x="66316" y="1550297"/>
              <a:ext cx="2232360" cy="3553920"/>
            </p14:xfrm>
          </p:contentPart>
        </mc:Choice>
        <mc:Fallback xmlns="">
          <p:pic>
            <p:nvPicPr>
              <p:cNvPr id="2070" name="Pismo odręczne 206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316" y="1542377"/>
                <a:ext cx="2249280" cy="357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078" name="Pismo odręczne 2077"/>
              <p14:cNvContentPartPr/>
              <p14:nvPr/>
            </p14:nvContentPartPr>
            <p14:xfrm>
              <a:off x="1361596" y="1454177"/>
              <a:ext cx="7521840" cy="3912120"/>
            </p14:xfrm>
          </p:contentPart>
        </mc:Choice>
        <mc:Fallback xmlns="">
          <p:pic>
            <p:nvPicPr>
              <p:cNvPr id="2078" name="Pismo odręczne 207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358716" y="1444457"/>
                <a:ext cx="7534800" cy="39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086" name="Pismo odręczne 2085"/>
              <p14:cNvContentPartPr/>
              <p14:nvPr/>
            </p14:nvContentPartPr>
            <p14:xfrm>
              <a:off x="3162316" y="1603577"/>
              <a:ext cx="2025720" cy="488160"/>
            </p14:xfrm>
          </p:contentPart>
        </mc:Choice>
        <mc:Fallback xmlns="">
          <p:pic>
            <p:nvPicPr>
              <p:cNvPr id="2086" name="Pismo odręczne 208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159076" y="1593497"/>
                <a:ext cx="2040480" cy="5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091" name="Pismo odręczne 2090"/>
              <p14:cNvContentPartPr/>
              <p14:nvPr/>
            </p14:nvContentPartPr>
            <p14:xfrm>
              <a:off x="6436516" y="2163737"/>
              <a:ext cx="780120" cy="2481840"/>
            </p14:xfrm>
          </p:contentPart>
        </mc:Choice>
        <mc:Fallback xmlns="">
          <p:pic>
            <p:nvPicPr>
              <p:cNvPr id="2091" name="Pismo odręczne 209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430036" y="2157617"/>
                <a:ext cx="795600" cy="2491200"/>
              </a:xfrm>
              <a:prstGeom prst="rect">
                <a:avLst/>
              </a:prstGeom>
            </p:spPr>
          </p:pic>
        </mc:Fallback>
      </mc:AlternateContent>
      <p:pic>
        <p:nvPicPr>
          <p:cNvPr id="28" name="Obraz 27"/>
          <p:cNvPicPr/>
          <p:nvPr/>
        </p:nvPicPr>
        <p:blipFill>
          <a:blip r:embed="rId30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43528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dirty="0" smtClean="0"/>
              <a:t>Koncepcja </a:t>
            </a:r>
            <a:r>
              <a:rPr lang="en-US" sz="4400" b="1" dirty="0" smtClean="0"/>
              <a:t>Total Quality Management</a:t>
            </a:r>
            <a:r>
              <a:rPr lang="pl-PL" sz="4400" b="1" dirty="0" smtClean="0"/>
              <a:t> (TQM)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 smtClean="0">
                <a:latin typeface="+mj-lt"/>
              </a:rPr>
              <a:t>	Sposób </a:t>
            </a:r>
            <a:r>
              <a:rPr lang="pl-PL" sz="2200" dirty="0">
                <a:latin typeface="+mj-lt"/>
              </a:rPr>
              <a:t>zarządzania </a:t>
            </a:r>
            <a:r>
              <a:rPr lang="pl-PL" sz="2200" b="1" dirty="0">
                <a:latin typeface="+mj-lt"/>
              </a:rPr>
              <a:t>organizacj</a:t>
            </a:r>
            <a:r>
              <a:rPr lang="pl-PL" sz="2200" dirty="0">
                <a:latin typeface="+mj-lt"/>
              </a:rPr>
              <a:t>ą</a:t>
            </a:r>
            <a:r>
              <a:rPr lang="pl-PL" sz="2200" b="1" dirty="0">
                <a:latin typeface="+mj-lt"/>
              </a:rPr>
              <a:t>, </a:t>
            </a:r>
            <a:r>
              <a:rPr lang="pl-PL" sz="2200" dirty="0">
                <a:latin typeface="+mj-lt"/>
              </a:rPr>
              <a:t>skoncentrowany na jakości</a:t>
            </a:r>
            <a:r>
              <a:rPr lang="pl-PL" sz="2200" dirty="0" smtClean="0">
                <a:latin typeface="+mj-lt"/>
              </a:rPr>
              <a:t>,</a:t>
            </a:r>
            <a:endParaRPr lang="pl-PL" sz="2200" dirty="0">
              <a:latin typeface="+mj-lt"/>
            </a:endParaRPr>
          </a:p>
          <a:p>
            <a:r>
              <a:rPr lang="pl-PL" sz="2200" dirty="0" smtClean="0">
                <a:latin typeface="+mj-lt"/>
              </a:rPr>
              <a:t>oparty na </a:t>
            </a:r>
            <a:r>
              <a:rPr lang="pl-PL" sz="2200" dirty="0">
                <a:latin typeface="+mj-lt"/>
              </a:rPr>
              <a:t>udziale </a:t>
            </a:r>
            <a:r>
              <a:rPr lang="pl-PL" sz="2200" b="1" dirty="0">
                <a:latin typeface="+mj-lt"/>
              </a:rPr>
              <a:t>wszystkich </a:t>
            </a:r>
            <a:r>
              <a:rPr lang="pl-PL" sz="2200" b="1" dirty="0" smtClean="0">
                <a:latin typeface="+mj-lt"/>
              </a:rPr>
              <a:t>członków </a:t>
            </a:r>
            <a:r>
              <a:rPr lang="pl-PL" sz="2200" b="1" dirty="0">
                <a:latin typeface="+mj-lt"/>
              </a:rPr>
              <a:t>organizacji </a:t>
            </a:r>
            <a:r>
              <a:rPr lang="pl-PL" sz="2200" dirty="0">
                <a:latin typeface="+mj-lt"/>
              </a:rPr>
              <a:t>i </a:t>
            </a:r>
            <a:endParaRPr lang="pl-PL" sz="2200" dirty="0" smtClean="0">
              <a:latin typeface="+mj-lt"/>
            </a:endParaRPr>
          </a:p>
          <a:p>
            <a:r>
              <a:rPr lang="pl-PL" sz="2200" dirty="0" smtClean="0">
                <a:latin typeface="+mj-lt"/>
              </a:rPr>
              <a:t>nakierowany na osiągnięcie</a:t>
            </a:r>
          </a:p>
          <a:p>
            <a:pPr marL="0" indent="0">
              <a:buNone/>
            </a:pPr>
            <a:r>
              <a:rPr lang="pl-PL" sz="2200" b="1" dirty="0" smtClean="0">
                <a:latin typeface="+mj-lt"/>
              </a:rPr>
              <a:t>długotrwałego </a:t>
            </a:r>
            <a:r>
              <a:rPr lang="pl-PL" sz="2200" b="1" dirty="0">
                <a:latin typeface="+mj-lt"/>
              </a:rPr>
              <a:t>sukcesu </a:t>
            </a:r>
            <a:r>
              <a:rPr lang="pl-PL" sz="2200" dirty="0">
                <a:latin typeface="+mj-lt"/>
              </a:rPr>
              <a:t>dzięki </a:t>
            </a:r>
            <a:r>
              <a:rPr lang="pl-PL" sz="2200" dirty="0" smtClean="0">
                <a:latin typeface="+mj-lt"/>
              </a:rPr>
              <a:t>zadowoleniu</a:t>
            </a: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klienta </a:t>
            </a:r>
            <a:r>
              <a:rPr lang="pl-PL" sz="2200" dirty="0">
                <a:latin typeface="+mj-lt"/>
              </a:rPr>
              <a:t>oraz</a:t>
            </a:r>
          </a:p>
          <a:p>
            <a:r>
              <a:rPr lang="pl-PL" sz="2200" dirty="0">
                <a:latin typeface="+mj-lt"/>
              </a:rPr>
              <a:t>korzyściom dla wszystkich </a:t>
            </a:r>
            <a:r>
              <a:rPr lang="pl-PL" sz="2200" dirty="0" smtClean="0">
                <a:latin typeface="+mj-lt"/>
              </a:rPr>
              <a:t>członków </a:t>
            </a: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organizacji </a:t>
            </a:r>
            <a:r>
              <a:rPr lang="pl-PL" sz="2200" dirty="0">
                <a:latin typeface="+mj-lt"/>
              </a:rPr>
              <a:t>i dla </a:t>
            </a:r>
            <a:r>
              <a:rPr lang="pl-PL" sz="2200" dirty="0" smtClean="0">
                <a:latin typeface="+mj-lt"/>
              </a:rPr>
              <a:t>społeczeństwa</a:t>
            </a:r>
            <a:r>
              <a:rPr lang="pl-PL" sz="2200" dirty="0">
                <a:latin typeface="+mj-lt"/>
              </a:rPr>
              <a:t>.</a:t>
            </a:r>
          </a:p>
          <a:p>
            <a:endParaRPr lang="pl-PL" sz="2200" dirty="0">
              <a:latin typeface="+mj-lt"/>
            </a:endParaRPr>
          </a:p>
        </p:txBody>
      </p:sp>
      <p:pic>
        <p:nvPicPr>
          <p:cNvPr id="4" name="Obraz 3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630" y="2852935"/>
            <a:ext cx="3570014" cy="287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0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919" y="476672"/>
            <a:ext cx="8229600" cy="996720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3 podstawowe koncepcje TQM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2919" y="1628800"/>
            <a:ext cx="8229600" cy="39556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b="1" dirty="0">
                <a:latin typeface="+mj-lt"/>
              </a:rPr>
              <a:t>	</a:t>
            </a:r>
            <a:r>
              <a:rPr lang="pl-PL" sz="2200" b="1" dirty="0" smtClean="0">
                <a:latin typeface="+mj-lt"/>
              </a:rPr>
              <a:t>Zorientowanie </a:t>
            </a:r>
            <a:r>
              <a:rPr lang="pl-PL" sz="2200" b="1" dirty="0">
                <a:latin typeface="+mj-lt"/>
              </a:rPr>
              <a:t>na klienta</a:t>
            </a: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Nie jest to takie oczywiste w odniesieniu do wszystkich organizacji. </a:t>
            </a:r>
            <a:r>
              <a:rPr lang="pl-PL" sz="2200" dirty="0" smtClean="0">
                <a:latin typeface="+mj-lt"/>
              </a:rPr>
              <a:t>Bardzo często </a:t>
            </a:r>
            <a:r>
              <a:rPr lang="pl-PL" sz="2200" dirty="0">
                <a:latin typeface="+mj-lt"/>
              </a:rPr>
              <a:t>celem jest wytworzenie sprzedającego się wyrobu a </a:t>
            </a:r>
            <a:r>
              <a:rPr lang="pl-PL" sz="2200" dirty="0" smtClean="0">
                <a:latin typeface="+mj-lt"/>
              </a:rPr>
              <a:t>nie zadowolenie </a:t>
            </a:r>
            <a:r>
              <a:rPr lang="pl-PL" sz="2200" dirty="0">
                <a:latin typeface="+mj-lt"/>
              </a:rPr>
              <a:t>klienta</a:t>
            </a:r>
            <a:r>
              <a:rPr lang="pl-PL" sz="2200" dirty="0" smtClean="0">
                <a:latin typeface="+mj-lt"/>
              </a:rPr>
              <a:t>.</a:t>
            </a: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Ci</a:t>
            </a:r>
            <a:r>
              <a:rPr lang="pl-PL" sz="2200" dirty="0" smtClean="0">
                <a:latin typeface="+mj-lt"/>
              </a:rPr>
              <a:t>ą</a:t>
            </a:r>
            <a:r>
              <a:rPr lang="pl-PL" sz="2200" b="1" dirty="0" smtClean="0">
                <a:latin typeface="+mj-lt"/>
              </a:rPr>
              <a:t>głe </a:t>
            </a:r>
            <a:r>
              <a:rPr lang="pl-PL" sz="2200" b="1" dirty="0">
                <a:latin typeface="+mj-lt"/>
              </a:rPr>
              <a:t>doskonalenie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W </a:t>
            </a:r>
            <a:r>
              <a:rPr lang="pl-PL" sz="2200" dirty="0">
                <a:latin typeface="+mj-lt"/>
              </a:rPr>
              <a:t>czasach Taylora stworzono organizacje o </a:t>
            </a:r>
            <a:r>
              <a:rPr lang="pl-PL" sz="2200" dirty="0" smtClean="0">
                <a:latin typeface="+mj-lt"/>
              </a:rPr>
              <a:t>ścisłej hierarchii umożliwiającej </a:t>
            </a:r>
            <a:r>
              <a:rPr lang="pl-PL" sz="2200" dirty="0">
                <a:latin typeface="+mj-lt"/>
              </a:rPr>
              <a:t>kontrolę osób i ich </a:t>
            </a:r>
            <a:r>
              <a:rPr lang="pl-PL" sz="2200" dirty="0" smtClean="0">
                <a:latin typeface="+mj-lt"/>
              </a:rPr>
              <a:t>działań</a:t>
            </a:r>
            <a:r>
              <a:rPr lang="pl-PL" sz="2200" dirty="0">
                <a:latin typeface="+mj-lt"/>
              </a:rPr>
              <a:t>. Obecnie </a:t>
            </a:r>
            <a:r>
              <a:rPr lang="pl-PL" sz="2200" dirty="0" smtClean="0">
                <a:latin typeface="+mj-lt"/>
              </a:rPr>
              <a:t>organizacje doskonalące </a:t>
            </a:r>
            <a:r>
              <a:rPr lang="pl-PL" sz="2200" dirty="0">
                <a:latin typeface="+mj-lt"/>
              </a:rPr>
              <a:t>się wykorzystują </a:t>
            </a:r>
            <a:r>
              <a:rPr lang="pl-PL" sz="2200" dirty="0" smtClean="0">
                <a:latin typeface="+mj-lt"/>
              </a:rPr>
              <a:t>koła </a:t>
            </a:r>
            <a:r>
              <a:rPr lang="pl-PL" sz="2200" dirty="0">
                <a:latin typeface="+mj-lt"/>
              </a:rPr>
              <a:t>jakości, </a:t>
            </a:r>
            <a:r>
              <a:rPr lang="pl-PL" sz="2200" dirty="0" smtClean="0">
                <a:latin typeface="+mj-lt"/>
              </a:rPr>
              <a:t>zespoły interdyscyplinarne, </a:t>
            </a:r>
            <a:r>
              <a:rPr lang="pl-PL" sz="2200" dirty="0" err="1" smtClean="0">
                <a:latin typeface="+mj-lt"/>
              </a:rPr>
              <a:t>reengineering</a:t>
            </a:r>
            <a:r>
              <a:rPr lang="pl-PL" sz="2200" dirty="0">
                <a:latin typeface="+mj-lt"/>
              </a:rPr>
              <a:t>, </a:t>
            </a:r>
            <a:r>
              <a:rPr lang="pl-PL" sz="2200" dirty="0" smtClean="0">
                <a:latin typeface="+mj-lt"/>
              </a:rPr>
              <a:t>zespoły </a:t>
            </a:r>
            <a:r>
              <a:rPr lang="pl-PL" sz="2200" dirty="0">
                <a:latin typeface="+mj-lt"/>
              </a:rPr>
              <a:t>procesowe itp.</a:t>
            </a:r>
          </a:p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Siła </a:t>
            </a:r>
            <a:r>
              <a:rPr lang="pl-PL" sz="2200" b="1" dirty="0">
                <a:latin typeface="+mj-lt"/>
              </a:rPr>
              <a:t>pracy </a:t>
            </a:r>
            <a:r>
              <a:rPr lang="pl-PL" sz="2200" b="1" dirty="0" smtClean="0">
                <a:latin typeface="+mj-lt"/>
              </a:rPr>
              <a:t>zespołowej </a:t>
            </a:r>
            <a:r>
              <a:rPr lang="pl-PL" sz="2200" b="1" dirty="0">
                <a:latin typeface="+mj-lt"/>
              </a:rPr>
              <a:t>(</a:t>
            </a:r>
            <a:r>
              <a:rPr lang="pl-PL" sz="2200" b="1" dirty="0" smtClean="0">
                <a:latin typeface="+mj-lt"/>
              </a:rPr>
              <a:t>zaanga</a:t>
            </a:r>
            <a:r>
              <a:rPr lang="pl-PL" sz="2200" dirty="0">
                <a:latin typeface="+mj-lt"/>
              </a:rPr>
              <a:t>ż</a:t>
            </a:r>
            <a:r>
              <a:rPr lang="pl-PL" sz="2200" b="1" dirty="0" smtClean="0">
                <a:latin typeface="+mj-lt"/>
              </a:rPr>
              <a:t>owania </a:t>
            </a:r>
            <a:r>
              <a:rPr lang="pl-PL" sz="2200" b="1" dirty="0">
                <a:latin typeface="+mj-lt"/>
              </a:rPr>
              <a:t>wszystkich)</a:t>
            </a: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Pismo odręczne 12"/>
              <p14:cNvContentPartPr/>
              <p14:nvPr/>
            </p14:nvContentPartPr>
            <p14:xfrm>
              <a:off x="886036" y="1531577"/>
              <a:ext cx="359280" cy="3907440"/>
            </p14:xfrm>
          </p:contentPart>
        </mc:Choice>
        <mc:Fallback>
          <p:pic>
            <p:nvPicPr>
              <p:cNvPr id="13" name="Pismo odręczne 1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1636" y="1521137"/>
                <a:ext cx="387000" cy="393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087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O powodzeniu TQM decyduje: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 smtClean="0">
                <a:latin typeface="+mj-lt"/>
              </a:rPr>
              <a:t>zaangażowanie najwyższego </a:t>
            </a:r>
            <a:r>
              <a:rPr lang="pl-PL" sz="2200" dirty="0">
                <a:latin typeface="+mj-lt"/>
              </a:rPr>
              <a:t>kierownictwa;</a:t>
            </a:r>
          </a:p>
          <a:p>
            <a:pPr algn="just"/>
            <a:r>
              <a:rPr lang="pl-PL" sz="2200" dirty="0" smtClean="0">
                <a:latin typeface="+mj-lt"/>
              </a:rPr>
              <a:t>ciągłe </a:t>
            </a:r>
            <a:r>
              <a:rPr lang="pl-PL" sz="2200" dirty="0">
                <a:latin typeface="+mj-lt"/>
              </a:rPr>
              <a:t>poszukiwanie </a:t>
            </a:r>
            <a:r>
              <a:rPr lang="pl-PL" sz="2200" dirty="0" smtClean="0">
                <a:latin typeface="+mj-lt"/>
              </a:rPr>
              <a:t>możliwości </a:t>
            </a:r>
            <a:r>
              <a:rPr lang="pl-PL" sz="2200" dirty="0">
                <a:latin typeface="+mj-lt"/>
              </a:rPr>
              <a:t>doskonalenia jakości (</a:t>
            </a:r>
            <a:r>
              <a:rPr lang="pl-PL" sz="2200" dirty="0" smtClean="0">
                <a:latin typeface="+mj-lt"/>
              </a:rPr>
              <a:t>własna rola szeregowych </a:t>
            </a:r>
            <a:r>
              <a:rPr lang="pl-PL" sz="2200" dirty="0">
                <a:latin typeface="+mj-lt"/>
              </a:rPr>
              <a:t>pracowników);</a:t>
            </a:r>
          </a:p>
          <a:p>
            <a:pPr algn="just"/>
            <a:r>
              <a:rPr lang="pl-PL" sz="2200" dirty="0" smtClean="0">
                <a:latin typeface="+mj-lt"/>
              </a:rPr>
              <a:t>drożny </a:t>
            </a:r>
            <a:r>
              <a:rPr lang="pl-PL" sz="2200" dirty="0">
                <a:latin typeface="+mj-lt"/>
              </a:rPr>
              <a:t>system informacyjny wewnątrz przedsiębiorstwa;</a:t>
            </a:r>
          </a:p>
          <a:p>
            <a:pPr algn="just"/>
            <a:r>
              <a:rPr lang="pl-PL" sz="2200" dirty="0" smtClean="0">
                <a:latin typeface="+mj-lt"/>
              </a:rPr>
              <a:t>konsekwentna </a:t>
            </a:r>
            <a:r>
              <a:rPr lang="pl-PL" sz="2200" dirty="0">
                <a:latin typeface="+mj-lt"/>
              </a:rPr>
              <a:t>realizacja programu </a:t>
            </a:r>
            <a:r>
              <a:rPr lang="pl-PL" sz="2200" dirty="0" smtClean="0">
                <a:latin typeface="+mj-lt"/>
              </a:rPr>
              <a:t>kształcenia </a:t>
            </a:r>
            <a:r>
              <a:rPr lang="pl-PL" sz="2200" dirty="0">
                <a:latin typeface="+mj-lt"/>
              </a:rPr>
              <a:t>pracowników;</a:t>
            </a:r>
          </a:p>
          <a:p>
            <a:pPr algn="just"/>
            <a:r>
              <a:rPr lang="pl-PL" sz="2200" dirty="0" smtClean="0">
                <a:latin typeface="+mj-lt"/>
              </a:rPr>
              <a:t>czynne współuczestnictwo </a:t>
            </a:r>
            <a:r>
              <a:rPr lang="pl-PL" sz="2200" dirty="0">
                <a:latin typeface="+mj-lt"/>
              </a:rPr>
              <a:t>wszystkich zatrudnionych;</a:t>
            </a:r>
          </a:p>
          <a:p>
            <a:pPr algn="just"/>
            <a:r>
              <a:rPr lang="pl-PL" sz="2200" dirty="0" smtClean="0">
                <a:latin typeface="+mj-lt"/>
              </a:rPr>
              <a:t>system </a:t>
            </a:r>
            <a:r>
              <a:rPr lang="pl-PL" sz="2200" dirty="0">
                <a:latin typeface="+mj-lt"/>
              </a:rPr>
              <a:t>jakości </a:t>
            </a:r>
            <a:r>
              <a:rPr lang="pl-PL" sz="2200" dirty="0" smtClean="0">
                <a:latin typeface="+mj-lt"/>
              </a:rPr>
              <a:t>według </a:t>
            </a:r>
            <a:r>
              <a:rPr lang="pl-PL" sz="2200" dirty="0">
                <a:latin typeface="+mj-lt"/>
              </a:rPr>
              <a:t>ISO 9000 lub inne systemy;</a:t>
            </a:r>
          </a:p>
          <a:p>
            <a:pPr algn="just"/>
            <a:r>
              <a:rPr lang="pl-PL" sz="2200" dirty="0" smtClean="0">
                <a:latin typeface="+mj-lt"/>
              </a:rPr>
              <a:t>stosowanie </a:t>
            </a:r>
            <a:r>
              <a:rPr lang="pl-PL" sz="2200" dirty="0">
                <a:latin typeface="+mj-lt"/>
              </a:rPr>
              <a:t>technik poprawy </a:t>
            </a:r>
            <a:r>
              <a:rPr lang="pl-PL" sz="2200" dirty="0" smtClean="0">
                <a:latin typeface="+mj-lt"/>
              </a:rPr>
              <a:t>jakości, </a:t>
            </a:r>
            <a:r>
              <a:rPr lang="pl-PL" sz="2200" dirty="0">
                <a:latin typeface="+mj-lt"/>
              </a:rPr>
              <a:t>a </a:t>
            </a:r>
            <a:r>
              <a:rPr lang="pl-PL" sz="2200" dirty="0" smtClean="0">
                <a:latin typeface="+mj-lt"/>
              </a:rPr>
              <a:t>także </a:t>
            </a:r>
            <a:r>
              <a:rPr lang="pl-PL" sz="2200" dirty="0">
                <a:latin typeface="+mj-lt"/>
              </a:rPr>
              <a:t>rachunku kosztów jakości.</a:t>
            </a: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</p:txBody>
      </p:sp>
      <p:pic>
        <p:nvPicPr>
          <p:cNvPr id="4" name="Obraz 3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70822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Words>1582</Words>
  <Application>Microsoft Office PowerPoint</Application>
  <PresentationFormat>Pokaz na ekranie (4:3)</PresentationFormat>
  <Paragraphs>359</Paragraphs>
  <Slides>29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29</vt:i4>
      </vt:variant>
    </vt:vector>
  </HeadingPairs>
  <TitlesOfParts>
    <vt:vector size="32" baseType="lpstr">
      <vt:lpstr>Przepływ</vt:lpstr>
      <vt:lpstr>Document</vt:lpstr>
      <vt:lpstr>Klip</vt:lpstr>
      <vt:lpstr>Zarządzanie  przez jakość</vt:lpstr>
      <vt:lpstr>Jakość w ujęciu historycznym</vt:lpstr>
      <vt:lpstr>Aspekty rozpatrywania jakości</vt:lpstr>
      <vt:lpstr>Definicje </vt:lpstr>
      <vt:lpstr>Istota zarządzania jakością</vt:lpstr>
      <vt:lpstr>Cykl Deminga</vt:lpstr>
      <vt:lpstr>Koncepcja Total Quality Management (TQM) </vt:lpstr>
      <vt:lpstr>3 podstawowe koncepcje TQM</vt:lpstr>
      <vt:lpstr>O powodzeniu TQM decyduje:</vt:lpstr>
      <vt:lpstr>W odniesieniu do klienta  (wewnętrznego i zewnętrznego): </vt:lpstr>
      <vt:lpstr>W odniesieniu do dostawcy (wewnętrznego i zewnętrznego): </vt:lpstr>
      <vt:lpstr>Rodzina norm ISO</vt:lpstr>
      <vt:lpstr>PN-EN ISO 9001:2009  Podejście procesowe</vt:lpstr>
      <vt:lpstr>Proces</vt:lpstr>
      <vt:lpstr>System zarządzania jakością Wymagania ogólne</vt:lpstr>
      <vt:lpstr>Odpowiedzialność kierownictwa</vt:lpstr>
      <vt:lpstr>Odpowiedzialność kierownictwa</vt:lpstr>
      <vt:lpstr>Odpowiedzialność kierownictwa</vt:lpstr>
      <vt:lpstr>Odpowiedzialność kierownictwa</vt:lpstr>
      <vt:lpstr>Przegląd zarządzania </vt:lpstr>
      <vt:lpstr>Zarządzanie zasobami</vt:lpstr>
      <vt:lpstr>Realizacja wyrobu </vt:lpstr>
      <vt:lpstr> </vt:lpstr>
      <vt:lpstr>(Zapewnić komunikację z klientem) Procesy związane z klientem  </vt:lpstr>
      <vt:lpstr>Projektowanie i rozwój  </vt:lpstr>
      <vt:lpstr>Zakupy   </vt:lpstr>
      <vt:lpstr>Produkcja i dostarczanie usługi    </vt:lpstr>
      <vt:lpstr>Pomiary, analiza i doskonalenie    </vt:lpstr>
      <vt:lpstr>     Projekt  „Wiedza gwarantem sukcesu – szkolenie dla mikro i małych przedsiębiorstw z powiatu gnieźnieńskiego” jest współfinansowany przez Unię Europejską w ramach Europejskiego Funduszu Społecznego.  Projekt jest realizowany w ramach umowy podpisanej z Wojewódzkim Urzędem Pracy w Poznaniu.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Viktoriya</dc:creator>
  <cp:lastModifiedBy>Viktoriya</cp:lastModifiedBy>
  <cp:revision>78</cp:revision>
  <dcterms:modified xsi:type="dcterms:W3CDTF">2011-05-21T11:04:23Z</dcterms:modified>
</cp:coreProperties>
</file>